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3" Type="http://schemas.openxmlformats.org/officeDocument/2006/relationships/slide" Target="slides/slide1.xml" /><Relationship Id="rId21" Type="http://schemas.openxmlformats.org/officeDocument/2006/relationships/viewProps" Target="viewProps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tableStyles" Target="tableStyles.xml" /><Relationship Id="rId10" Type="http://schemas.openxmlformats.org/officeDocument/2006/relationships/slide" Target="slides/slide8.xml" /><Relationship Id="rId19" Type="http://schemas.openxmlformats.org/officeDocument/2006/relationships/notesMaster" Target="notesMasters/notesMaster1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theme" Target="theme/theme1.xml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5F273606-9C02-4AC5-B72C-8A503F45D3F1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CustomShape 1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A42ADA6-4752-4902-98E9-0E52173A1805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2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59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960" cy="3727440"/>
          </a:xfrm>
          <a:prstGeom prst="rect">
            <a:avLst/>
          </a:prstGeom>
        </p:spPr>
      </p:sp>
      <p:sp>
        <p:nvSpPr>
          <p:cNvPr id="591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8280" cy="4472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92" name="CustomShape 4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2DFCD32-C9AD-49CD-858A-DF3523C880D0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2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CustomShape 1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7A92E823-AA91-4556-9610-80A0E2B504AA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14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2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960" cy="3727440"/>
          </a:xfrm>
          <a:prstGeom prst="rect">
            <a:avLst/>
          </a:prstGeom>
        </p:spPr>
      </p:sp>
      <p:sp>
        <p:nvSpPr>
          <p:cNvPr id="627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8280" cy="4472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28" name="CustomShape 4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9577E132-BD42-4B51-BBEC-2B377E30A4CE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14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CustomShape 1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DA8D87B-E484-44F3-8992-3385BB1D68B5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15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3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960" cy="3727440"/>
          </a:xfrm>
          <a:prstGeom prst="rect">
            <a:avLst/>
          </a:prstGeom>
        </p:spPr>
      </p:sp>
      <p:sp>
        <p:nvSpPr>
          <p:cNvPr id="631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8280" cy="4472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32" name="CustomShape 4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E00480BD-1155-442C-919E-FF97EC8C4729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15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CustomShape 1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A1090F4B-2015-44D3-8BC8-8C84FAD0C073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3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59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960" cy="3727440"/>
          </a:xfrm>
          <a:prstGeom prst="rect">
            <a:avLst/>
          </a:prstGeom>
        </p:spPr>
      </p:sp>
      <p:sp>
        <p:nvSpPr>
          <p:cNvPr id="595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8280" cy="4472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96" name="CustomShape 4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E3CF896-D743-4609-AAD4-6310C35D93F3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3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CustomShape 1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808F52E-D149-4879-B7E3-F56DCAE90711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4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59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960" cy="3727440"/>
          </a:xfrm>
          <a:prstGeom prst="rect">
            <a:avLst/>
          </a:prstGeom>
        </p:spPr>
      </p:sp>
      <p:sp>
        <p:nvSpPr>
          <p:cNvPr id="599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8280" cy="4472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00" name="CustomShape 4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27382EF-D961-4A9A-9976-F592E8DC4F4D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4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CustomShape 1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F5D18430-5237-4300-8AC1-CBD07862393E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5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0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960" cy="3727440"/>
          </a:xfrm>
          <a:prstGeom prst="rect">
            <a:avLst/>
          </a:prstGeom>
        </p:spPr>
      </p:sp>
      <p:sp>
        <p:nvSpPr>
          <p:cNvPr id="603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8280" cy="4472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04" name="CustomShape 4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5B7CF32-F62B-41E6-BAE8-AFA44A4F4BC3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5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CustomShape 1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C75F1D0-9C96-4887-A7C7-21A1FABF9CAE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6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0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960" cy="3727440"/>
          </a:xfrm>
          <a:prstGeom prst="rect">
            <a:avLst/>
          </a:prstGeom>
        </p:spPr>
      </p:sp>
      <p:sp>
        <p:nvSpPr>
          <p:cNvPr id="607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8280" cy="4472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08" name="CustomShape 4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8695CBC3-FC97-4892-9014-08977C29FDEF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6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CustomShape 1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63E1061-20C9-47A3-B99A-C587FB24A044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7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1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960" cy="3727440"/>
          </a:xfrm>
          <a:prstGeom prst="rect">
            <a:avLst/>
          </a:prstGeom>
        </p:spPr>
      </p:sp>
      <p:sp>
        <p:nvSpPr>
          <p:cNvPr id="611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8280" cy="4472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12" name="CustomShape 4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EB1A877B-2B3C-40DF-97D6-BF7601C61DEC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7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CustomShape 1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9B6F31F-FE22-42BB-AC9D-BAD45224A38C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8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1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960" cy="3727440"/>
          </a:xfrm>
          <a:prstGeom prst="rect">
            <a:avLst/>
          </a:prstGeom>
        </p:spPr>
      </p:sp>
      <p:sp>
        <p:nvSpPr>
          <p:cNvPr id="615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8280" cy="4472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16" name="CustomShape 4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898820B-C9FB-48B3-A50D-B7F045098809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8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CustomShape 1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31E7C8F-7F52-4B29-AEF3-21FC3F7C612C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9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1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960" cy="3727440"/>
          </a:xfrm>
          <a:prstGeom prst="rect">
            <a:avLst/>
          </a:prstGeom>
        </p:spPr>
      </p:sp>
      <p:sp>
        <p:nvSpPr>
          <p:cNvPr id="619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8280" cy="4472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20" name="CustomShape 4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2B38A99-B4F2-4D20-BB71-C2050245A6A5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9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CustomShape 1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79EB73-DD22-432B-92D1-77852D97247C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13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2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960" cy="3727440"/>
          </a:xfrm>
          <a:prstGeom prst="rect">
            <a:avLst/>
          </a:prstGeom>
        </p:spPr>
      </p:sp>
      <p:sp>
        <p:nvSpPr>
          <p:cNvPr id="623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8280" cy="4472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24" name="CustomShape 4"/>
          <p:cNvSpPr/>
          <p:nvPr/>
        </p:nvSpPr>
        <p:spPr>
          <a:xfrm>
            <a:off x="3830400" y="9443880"/>
            <a:ext cx="2927880" cy="495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6B9064D-8AF9-46DD-97E9-3C59B96B30D7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13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 /><Relationship Id="rId13" Type="http://schemas.openxmlformats.org/officeDocument/2006/relationships/theme" Target="../theme/theme2.xml" /><Relationship Id="rId3" Type="http://schemas.openxmlformats.org/officeDocument/2006/relationships/slideLayout" Target="../slideLayouts/slideLayout15.xml" /><Relationship Id="rId7" Type="http://schemas.openxmlformats.org/officeDocument/2006/relationships/slideLayout" Target="../slideLayouts/slideLayout19.xml" /><Relationship Id="rId12" Type="http://schemas.openxmlformats.org/officeDocument/2006/relationships/slideLayout" Target="../slideLayouts/slideLayout24.xml" /><Relationship Id="rId2" Type="http://schemas.openxmlformats.org/officeDocument/2006/relationships/slideLayout" Target="../slideLayouts/slideLayout14.xml" /><Relationship Id="rId1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8.xml" /><Relationship Id="rId11" Type="http://schemas.openxmlformats.org/officeDocument/2006/relationships/slideLayout" Target="../slideLayouts/slideLayout23.xml" /><Relationship Id="rId5" Type="http://schemas.openxmlformats.org/officeDocument/2006/relationships/slideLayout" Target="../slideLayouts/slideLayout17.xml" /><Relationship Id="rId10" Type="http://schemas.openxmlformats.org/officeDocument/2006/relationships/slideLayout" Target="../slideLayouts/slideLayout22.xml" /><Relationship Id="rId4" Type="http://schemas.openxmlformats.org/officeDocument/2006/relationships/slideLayout" Target="../slideLayouts/slideLayout16.xml" /><Relationship Id="rId9" Type="http://schemas.openxmlformats.org/officeDocument/2006/relationships/slideLayout" Target="../slideLayouts/slideLayout2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 /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13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 /><Relationship Id="rId7" Type="http://schemas.openxmlformats.org/officeDocument/2006/relationships/image" Target="../media/image63.jpeg" /><Relationship Id="rId2" Type="http://schemas.openxmlformats.org/officeDocument/2006/relationships/image" Target="../media/image59.wmf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62.jpeg" /><Relationship Id="rId5" Type="http://schemas.openxmlformats.org/officeDocument/2006/relationships/image" Target="../media/image61.jpeg" /><Relationship Id="rId4" Type="http://schemas.openxmlformats.org/officeDocument/2006/relationships/image" Target="../media/image60.pn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13.xml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 /><Relationship Id="rId3" Type="http://schemas.openxmlformats.org/officeDocument/2006/relationships/image" Target="../media/image7.png" /><Relationship Id="rId7" Type="http://schemas.openxmlformats.org/officeDocument/2006/relationships/image" Target="../media/image67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6.png" /><Relationship Id="rId5" Type="http://schemas.openxmlformats.org/officeDocument/2006/relationships/image" Target="../media/image65.png" /><Relationship Id="rId4" Type="http://schemas.openxmlformats.org/officeDocument/2006/relationships/image" Target="../media/image64.png" /><Relationship Id="rId9" Type="http://schemas.openxmlformats.org/officeDocument/2006/relationships/image" Target="../media/image69.png" 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wmf" /><Relationship Id="rId18" Type="http://schemas.openxmlformats.org/officeDocument/2006/relationships/image" Target="../media/image84.wmf" /><Relationship Id="rId26" Type="http://schemas.openxmlformats.org/officeDocument/2006/relationships/image" Target="../media/image92.wmf" /><Relationship Id="rId39" Type="http://schemas.openxmlformats.org/officeDocument/2006/relationships/image" Target="../media/image105.wmf" /><Relationship Id="rId3" Type="http://schemas.openxmlformats.org/officeDocument/2006/relationships/image" Target="../media/image7.png" /><Relationship Id="rId21" Type="http://schemas.openxmlformats.org/officeDocument/2006/relationships/image" Target="../media/image87.wmf" /><Relationship Id="rId34" Type="http://schemas.openxmlformats.org/officeDocument/2006/relationships/image" Target="../media/image100.wmf" /><Relationship Id="rId42" Type="http://schemas.openxmlformats.org/officeDocument/2006/relationships/image" Target="../media/image108.wmf" /><Relationship Id="rId47" Type="http://schemas.openxmlformats.org/officeDocument/2006/relationships/image" Target="../media/image113.wmf" /><Relationship Id="rId50" Type="http://schemas.openxmlformats.org/officeDocument/2006/relationships/image" Target="../media/image116.wmf" /><Relationship Id="rId7" Type="http://schemas.openxmlformats.org/officeDocument/2006/relationships/image" Target="../media/image73.wmf" /><Relationship Id="rId12" Type="http://schemas.openxmlformats.org/officeDocument/2006/relationships/image" Target="../media/image78.wmf" /><Relationship Id="rId17" Type="http://schemas.openxmlformats.org/officeDocument/2006/relationships/image" Target="../media/image83.wmf" /><Relationship Id="rId25" Type="http://schemas.openxmlformats.org/officeDocument/2006/relationships/image" Target="../media/image91.wmf" /><Relationship Id="rId33" Type="http://schemas.openxmlformats.org/officeDocument/2006/relationships/image" Target="../media/image99.wmf" /><Relationship Id="rId38" Type="http://schemas.openxmlformats.org/officeDocument/2006/relationships/image" Target="../media/image104.wmf" /><Relationship Id="rId46" Type="http://schemas.openxmlformats.org/officeDocument/2006/relationships/image" Target="../media/image112.wmf" /><Relationship Id="rId2" Type="http://schemas.openxmlformats.org/officeDocument/2006/relationships/notesSlide" Target="../notesSlides/notesSlide10.xml" /><Relationship Id="rId16" Type="http://schemas.openxmlformats.org/officeDocument/2006/relationships/image" Target="../media/image82.wmf" /><Relationship Id="rId20" Type="http://schemas.openxmlformats.org/officeDocument/2006/relationships/image" Target="../media/image86.wmf" /><Relationship Id="rId29" Type="http://schemas.openxmlformats.org/officeDocument/2006/relationships/image" Target="../media/image95.wmf" /><Relationship Id="rId41" Type="http://schemas.openxmlformats.org/officeDocument/2006/relationships/image" Target="../media/image107.wmf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72.wmf" /><Relationship Id="rId11" Type="http://schemas.openxmlformats.org/officeDocument/2006/relationships/image" Target="../media/image77.wmf" /><Relationship Id="rId24" Type="http://schemas.openxmlformats.org/officeDocument/2006/relationships/image" Target="../media/image90.wmf" /><Relationship Id="rId32" Type="http://schemas.openxmlformats.org/officeDocument/2006/relationships/image" Target="../media/image98.wmf" /><Relationship Id="rId37" Type="http://schemas.openxmlformats.org/officeDocument/2006/relationships/image" Target="../media/image103.wmf" /><Relationship Id="rId40" Type="http://schemas.openxmlformats.org/officeDocument/2006/relationships/image" Target="../media/image106.wmf" /><Relationship Id="rId45" Type="http://schemas.openxmlformats.org/officeDocument/2006/relationships/image" Target="../media/image111.wmf" /><Relationship Id="rId5" Type="http://schemas.openxmlformats.org/officeDocument/2006/relationships/image" Target="../media/image71.wmf" /><Relationship Id="rId15" Type="http://schemas.openxmlformats.org/officeDocument/2006/relationships/image" Target="../media/image81.wmf" /><Relationship Id="rId23" Type="http://schemas.openxmlformats.org/officeDocument/2006/relationships/image" Target="../media/image89.wmf" /><Relationship Id="rId28" Type="http://schemas.openxmlformats.org/officeDocument/2006/relationships/image" Target="../media/image94.wmf" /><Relationship Id="rId36" Type="http://schemas.openxmlformats.org/officeDocument/2006/relationships/image" Target="../media/image102.wmf" /><Relationship Id="rId49" Type="http://schemas.openxmlformats.org/officeDocument/2006/relationships/image" Target="../media/image115.wmf" /><Relationship Id="rId10" Type="http://schemas.openxmlformats.org/officeDocument/2006/relationships/image" Target="../media/image76.wmf" /><Relationship Id="rId19" Type="http://schemas.openxmlformats.org/officeDocument/2006/relationships/image" Target="../media/image85.wmf" /><Relationship Id="rId31" Type="http://schemas.openxmlformats.org/officeDocument/2006/relationships/image" Target="../media/image97.wmf" /><Relationship Id="rId44" Type="http://schemas.openxmlformats.org/officeDocument/2006/relationships/image" Target="../media/image110.wmf" /><Relationship Id="rId4" Type="http://schemas.openxmlformats.org/officeDocument/2006/relationships/image" Target="../media/image70.wmf" /><Relationship Id="rId9" Type="http://schemas.openxmlformats.org/officeDocument/2006/relationships/image" Target="../media/image75.wmf" /><Relationship Id="rId14" Type="http://schemas.openxmlformats.org/officeDocument/2006/relationships/image" Target="../media/image80.wmf" /><Relationship Id="rId22" Type="http://schemas.openxmlformats.org/officeDocument/2006/relationships/image" Target="../media/image88.wmf" /><Relationship Id="rId27" Type="http://schemas.openxmlformats.org/officeDocument/2006/relationships/image" Target="../media/image93.wmf" /><Relationship Id="rId30" Type="http://schemas.openxmlformats.org/officeDocument/2006/relationships/image" Target="../media/image96.wmf" /><Relationship Id="rId35" Type="http://schemas.openxmlformats.org/officeDocument/2006/relationships/image" Target="../media/image101.wmf" /><Relationship Id="rId43" Type="http://schemas.openxmlformats.org/officeDocument/2006/relationships/image" Target="../media/image109.wmf" /><Relationship Id="rId48" Type="http://schemas.openxmlformats.org/officeDocument/2006/relationships/image" Target="../media/image114.wmf" /><Relationship Id="rId8" Type="http://schemas.openxmlformats.org/officeDocument/2006/relationships/image" Target="../media/image74.wmf" /><Relationship Id="rId51" Type="http://schemas.openxmlformats.org/officeDocument/2006/relationships/image" Target="../media/image117.wmf" 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wmf" /><Relationship Id="rId18" Type="http://schemas.openxmlformats.org/officeDocument/2006/relationships/image" Target="../media/image83.wmf" /><Relationship Id="rId26" Type="http://schemas.openxmlformats.org/officeDocument/2006/relationships/image" Target="../media/image91.wmf" /><Relationship Id="rId39" Type="http://schemas.openxmlformats.org/officeDocument/2006/relationships/image" Target="../media/image104.wmf" /><Relationship Id="rId3" Type="http://schemas.openxmlformats.org/officeDocument/2006/relationships/notesSlide" Target="../notesSlides/notesSlide11.xml" /><Relationship Id="rId21" Type="http://schemas.openxmlformats.org/officeDocument/2006/relationships/image" Target="../media/image86.wmf" /><Relationship Id="rId34" Type="http://schemas.openxmlformats.org/officeDocument/2006/relationships/image" Target="../media/image99.wmf" /><Relationship Id="rId42" Type="http://schemas.openxmlformats.org/officeDocument/2006/relationships/image" Target="../media/image107.wmf" /><Relationship Id="rId47" Type="http://schemas.openxmlformats.org/officeDocument/2006/relationships/image" Target="../media/image112.wmf" /><Relationship Id="rId50" Type="http://schemas.openxmlformats.org/officeDocument/2006/relationships/image" Target="../media/image115.wmf" /><Relationship Id="rId7" Type="http://schemas.openxmlformats.org/officeDocument/2006/relationships/image" Target="../media/image72.wmf" /><Relationship Id="rId12" Type="http://schemas.openxmlformats.org/officeDocument/2006/relationships/image" Target="../media/image77.wmf" /><Relationship Id="rId17" Type="http://schemas.openxmlformats.org/officeDocument/2006/relationships/image" Target="../media/image82.wmf" /><Relationship Id="rId25" Type="http://schemas.openxmlformats.org/officeDocument/2006/relationships/image" Target="../media/image90.wmf" /><Relationship Id="rId33" Type="http://schemas.openxmlformats.org/officeDocument/2006/relationships/image" Target="../media/image98.wmf" /><Relationship Id="rId38" Type="http://schemas.openxmlformats.org/officeDocument/2006/relationships/image" Target="../media/image103.wmf" /><Relationship Id="rId46" Type="http://schemas.openxmlformats.org/officeDocument/2006/relationships/image" Target="../media/image111.wmf" /><Relationship Id="rId2" Type="http://schemas.openxmlformats.org/officeDocument/2006/relationships/slideLayout" Target="../slideLayouts/slideLayout1.xml" /><Relationship Id="rId16" Type="http://schemas.openxmlformats.org/officeDocument/2006/relationships/image" Target="../media/image81.wmf" /><Relationship Id="rId20" Type="http://schemas.openxmlformats.org/officeDocument/2006/relationships/image" Target="../media/image85.wmf" /><Relationship Id="rId29" Type="http://schemas.openxmlformats.org/officeDocument/2006/relationships/image" Target="../media/image94.wmf" /><Relationship Id="rId41" Type="http://schemas.openxmlformats.org/officeDocument/2006/relationships/image" Target="../media/image106.wmf" /><Relationship Id="rId1" Type="http://schemas.openxmlformats.org/officeDocument/2006/relationships/vmlDrawing" Target="../drawings/vmlDrawing1.vml" /><Relationship Id="rId6" Type="http://schemas.openxmlformats.org/officeDocument/2006/relationships/image" Target="../media/image71.wmf" /><Relationship Id="rId11" Type="http://schemas.openxmlformats.org/officeDocument/2006/relationships/image" Target="../media/image76.wmf" /><Relationship Id="rId24" Type="http://schemas.openxmlformats.org/officeDocument/2006/relationships/image" Target="../media/image89.wmf" /><Relationship Id="rId32" Type="http://schemas.openxmlformats.org/officeDocument/2006/relationships/image" Target="../media/image97.wmf" /><Relationship Id="rId37" Type="http://schemas.openxmlformats.org/officeDocument/2006/relationships/image" Target="../media/image102.wmf" /><Relationship Id="rId40" Type="http://schemas.openxmlformats.org/officeDocument/2006/relationships/image" Target="../media/image105.wmf" /><Relationship Id="rId45" Type="http://schemas.openxmlformats.org/officeDocument/2006/relationships/image" Target="../media/image110.wmf" /><Relationship Id="rId53" Type="http://schemas.openxmlformats.org/officeDocument/2006/relationships/image" Target="../media/image118.emf" /><Relationship Id="rId5" Type="http://schemas.openxmlformats.org/officeDocument/2006/relationships/image" Target="../media/image70.wmf" /><Relationship Id="rId15" Type="http://schemas.openxmlformats.org/officeDocument/2006/relationships/image" Target="../media/image80.wmf" /><Relationship Id="rId23" Type="http://schemas.openxmlformats.org/officeDocument/2006/relationships/image" Target="../media/image88.wmf" /><Relationship Id="rId28" Type="http://schemas.openxmlformats.org/officeDocument/2006/relationships/image" Target="../media/image93.wmf" /><Relationship Id="rId36" Type="http://schemas.openxmlformats.org/officeDocument/2006/relationships/image" Target="../media/image101.wmf" /><Relationship Id="rId49" Type="http://schemas.openxmlformats.org/officeDocument/2006/relationships/image" Target="../media/image114.wmf" /><Relationship Id="rId10" Type="http://schemas.openxmlformats.org/officeDocument/2006/relationships/image" Target="../media/image75.wmf" /><Relationship Id="rId19" Type="http://schemas.openxmlformats.org/officeDocument/2006/relationships/image" Target="../media/image84.wmf" /><Relationship Id="rId31" Type="http://schemas.openxmlformats.org/officeDocument/2006/relationships/image" Target="../media/image96.wmf" /><Relationship Id="rId44" Type="http://schemas.openxmlformats.org/officeDocument/2006/relationships/image" Target="../media/image109.wmf" /><Relationship Id="rId52" Type="http://schemas.openxmlformats.org/officeDocument/2006/relationships/package" Target="../embeddings/oleObject1.docx" /><Relationship Id="rId4" Type="http://schemas.openxmlformats.org/officeDocument/2006/relationships/image" Target="../media/image7.png" /><Relationship Id="rId9" Type="http://schemas.openxmlformats.org/officeDocument/2006/relationships/image" Target="../media/image74.wmf" /><Relationship Id="rId14" Type="http://schemas.openxmlformats.org/officeDocument/2006/relationships/image" Target="../media/image79.wmf" /><Relationship Id="rId22" Type="http://schemas.openxmlformats.org/officeDocument/2006/relationships/image" Target="../media/image87.wmf" /><Relationship Id="rId27" Type="http://schemas.openxmlformats.org/officeDocument/2006/relationships/image" Target="../media/image92.wmf" /><Relationship Id="rId30" Type="http://schemas.openxmlformats.org/officeDocument/2006/relationships/image" Target="../media/image95.wmf" /><Relationship Id="rId35" Type="http://schemas.openxmlformats.org/officeDocument/2006/relationships/image" Target="../media/image100.wmf" /><Relationship Id="rId43" Type="http://schemas.openxmlformats.org/officeDocument/2006/relationships/image" Target="../media/image108.wmf" /><Relationship Id="rId48" Type="http://schemas.openxmlformats.org/officeDocument/2006/relationships/image" Target="../media/image113.wmf" /><Relationship Id="rId8" Type="http://schemas.openxmlformats.org/officeDocument/2006/relationships/image" Target="../media/image73.wmf" /><Relationship Id="rId51" Type="http://schemas.openxmlformats.org/officeDocument/2006/relationships/image" Target="../media/image116.wmf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5" Type="http://schemas.openxmlformats.org/officeDocument/2006/relationships/hyperlink" Target="mailto:vas@mil.ru" TargetMode="External" /><Relationship Id="rId4" Type="http://schemas.openxmlformats.org/officeDocument/2006/relationships/hyperlink" Target="mailto:vas_umo@mil.ru" TargetMode="Externa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 /><Relationship Id="rId13" Type="http://schemas.openxmlformats.org/officeDocument/2006/relationships/image" Target="../media/image16.png" /><Relationship Id="rId3" Type="http://schemas.openxmlformats.org/officeDocument/2006/relationships/image" Target="../media/image6.jpeg" /><Relationship Id="rId7" Type="http://schemas.openxmlformats.org/officeDocument/2006/relationships/image" Target="../media/image10.png" /><Relationship Id="rId12" Type="http://schemas.openxmlformats.org/officeDocument/2006/relationships/image" Target="../media/image15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9.jpeg" /><Relationship Id="rId11" Type="http://schemas.openxmlformats.org/officeDocument/2006/relationships/image" Target="../media/image14.png" /><Relationship Id="rId5" Type="http://schemas.openxmlformats.org/officeDocument/2006/relationships/image" Target="../media/image8.jpeg" /><Relationship Id="rId15" Type="http://schemas.openxmlformats.org/officeDocument/2006/relationships/image" Target="../media/image18.png" /><Relationship Id="rId10" Type="http://schemas.openxmlformats.org/officeDocument/2006/relationships/image" Target="../media/image13.png" /><Relationship Id="rId4" Type="http://schemas.openxmlformats.org/officeDocument/2006/relationships/image" Target="../media/image7.png" /><Relationship Id="rId9" Type="http://schemas.openxmlformats.org/officeDocument/2006/relationships/image" Target="../media/image12.png" /><Relationship Id="rId14" Type="http://schemas.openxmlformats.org/officeDocument/2006/relationships/image" Target="../media/image17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 /><Relationship Id="rId3" Type="http://schemas.openxmlformats.org/officeDocument/2006/relationships/image" Target="../media/image19.jpeg" /><Relationship Id="rId7" Type="http://schemas.openxmlformats.org/officeDocument/2006/relationships/image" Target="../media/image23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2.jpeg" /><Relationship Id="rId5" Type="http://schemas.openxmlformats.org/officeDocument/2006/relationships/image" Target="../media/image21.jpeg" /><Relationship Id="rId4" Type="http://schemas.openxmlformats.org/officeDocument/2006/relationships/image" Target="../media/image20.jpe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 /><Relationship Id="rId3" Type="http://schemas.openxmlformats.org/officeDocument/2006/relationships/image" Target="../media/image25.jpeg" /><Relationship Id="rId7" Type="http://schemas.openxmlformats.org/officeDocument/2006/relationships/image" Target="../media/image29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8.jpeg" /><Relationship Id="rId5" Type="http://schemas.openxmlformats.org/officeDocument/2006/relationships/image" Target="../media/image27.wmf" /><Relationship Id="rId4" Type="http://schemas.openxmlformats.org/officeDocument/2006/relationships/image" Target="../media/image26.wmf" /><Relationship Id="rId9" Type="http://schemas.openxmlformats.org/officeDocument/2006/relationships/image" Target="../media/image31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4.jpeg" /><Relationship Id="rId5" Type="http://schemas.openxmlformats.org/officeDocument/2006/relationships/image" Target="../media/image33.jpeg" /><Relationship Id="rId4" Type="http://schemas.openxmlformats.org/officeDocument/2006/relationships/image" Target="../media/image32.jpe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 /><Relationship Id="rId3" Type="http://schemas.openxmlformats.org/officeDocument/2006/relationships/image" Target="../media/image25.jpeg" /><Relationship Id="rId7" Type="http://schemas.openxmlformats.org/officeDocument/2006/relationships/image" Target="../media/image38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7.jpeg" /><Relationship Id="rId5" Type="http://schemas.openxmlformats.org/officeDocument/2006/relationships/image" Target="../media/image36.jpeg" /><Relationship Id="rId4" Type="http://schemas.openxmlformats.org/officeDocument/2006/relationships/image" Target="../media/image35.jpe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 /><Relationship Id="rId3" Type="http://schemas.openxmlformats.org/officeDocument/2006/relationships/image" Target="../media/image7.png" /><Relationship Id="rId7" Type="http://schemas.openxmlformats.org/officeDocument/2006/relationships/image" Target="../media/image43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2.jpeg" /><Relationship Id="rId5" Type="http://schemas.openxmlformats.org/officeDocument/2006/relationships/image" Target="../media/image41.jpeg" /><Relationship Id="rId4" Type="http://schemas.openxmlformats.org/officeDocument/2006/relationships/image" Target="../media/image40.jpeg" /><Relationship Id="rId9" Type="http://schemas.openxmlformats.org/officeDocument/2006/relationships/image" Target="../media/image45.wmf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 /><Relationship Id="rId3" Type="http://schemas.openxmlformats.org/officeDocument/2006/relationships/image" Target="../media/image7.png" /><Relationship Id="rId7" Type="http://schemas.openxmlformats.org/officeDocument/2006/relationships/image" Target="../media/image49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8.jpeg" /><Relationship Id="rId5" Type="http://schemas.openxmlformats.org/officeDocument/2006/relationships/image" Target="../media/image47.jpeg" /><Relationship Id="rId4" Type="http://schemas.openxmlformats.org/officeDocument/2006/relationships/image" Target="../media/image46.jpeg" /><Relationship Id="rId9" Type="http://schemas.openxmlformats.org/officeDocument/2006/relationships/image" Target="../media/image51.jpe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 /><Relationship Id="rId3" Type="http://schemas.openxmlformats.org/officeDocument/2006/relationships/image" Target="../media/image7.png" /><Relationship Id="rId7" Type="http://schemas.openxmlformats.org/officeDocument/2006/relationships/image" Target="../media/image55.jpe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4.jpeg" /><Relationship Id="rId5" Type="http://schemas.openxmlformats.org/officeDocument/2006/relationships/image" Target="../media/image53.jpeg" /><Relationship Id="rId4" Type="http://schemas.openxmlformats.org/officeDocument/2006/relationships/image" Target="../media/image52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/>
          <p:cNvPicPr/>
          <p:nvPr/>
        </p:nvPicPr>
        <p:blipFill>
          <a:blip r:embed="rId2"/>
          <a:stretch/>
        </p:blipFill>
        <p:spPr>
          <a:xfrm>
            <a:off x="7632000" y="4122000"/>
            <a:ext cx="1531800" cy="1020960"/>
          </a:xfrm>
          <a:prstGeom prst="rect">
            <a:avLst/>
          </a:prstGeom>
          <a:ln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216360" y="132120"/>
            <a:ext cx="8782920" cy="39895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800" b="1" strike="noStrike" spc="-1">
                <a:solidFill>
                  <a:srgbClr val="A50021"/>
                </a:solidFill>
                <a:latin typeface="Times New Roman"/>
                <a:ea typeface="Meiryo"/>
              </a:rPr>
              <a:t>федеральное государственное казенное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800" b="1" strike="noStrike" spc="-1">
                <a:solidFill>
                  <a:srgbClr val="A50021"/>
                </a:solidFill>
                <a:latin typeface="Times New Roman"/>
                <a:ea typeface="Meiryo"/>
              </a:rPr>
              <a:t>военное образовательное учреждение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800" b="1" strike="noStrike" spc="-1">
                <a:solidFill>
                  <a:srgbClr val="A50021"/>
                </a:solidFill>
                <a:latin typeface="Times New Roman"/>
                <a:ea typeface="Meiryo"/>
              </a:rPr>
              <a:t>высшего образования 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800" b="1" strike="noStrike" spc="-1">
                <a:solidFill>
                  <a:srgbClr val="A50021"/>
                </a:solidFill>
                <a:latin typeface="Times New Roman"/>
                <a:ea typeface="Meiryo"/>
              </a:rPr>
              <a:t>«Военная орденов Жукова и Ленина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800" b="1" strike="noStrike" spc="-1">
                <a:solidFill>
                  <a:srgbClr val="A50021"/>
                </a:solidFill>
                <a:latin typeface="Times New Roman"/>
                <a:ea typeface="Meiryo"/>
              </a:rPr>
              <a:t>Краснознаменная академия связи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800" b="1" strike="noStrike" spc="-1">
                <a:solidFill>
                  <a:srgbClr val="A50021"/>
                </a:solidFill>
                <a:latin typeface="Times New Roman"/>
                <a:ea typeface="Meiryo"/>
              </a:rPr>
              <a:t>имени Маршала Советского Союза С.М.Буденного»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800" b="1" strike="noStrike" spc="-1">
                <a:solidFill>
                  <a:srgbClr val="A50021"/>
                </a:solidFill>
                <a:latin typeface="Times New Roman"/>
                <a:ea typeface="Meiryo"/>
              </a:rPr>
              <a:t>Министерства обороны Российской Федерации</a:t>
            </a:r>
            <a:r>
              <a:rPr lang="ru-RU" sz="2800" b="1" strike="noStrike" spc="-1">
                <a:solidFill>
                  <a:srgbClr val="CC0000"/>
                </a:solidFill>
                <a:latin typeface="Times New Roman"/>
                <a:ea typeface="Meiryo"/>
              </a:rPr>
              <a:t> 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84" name="Picture 10" descr="Орден-Ленина"/>
          <p:cNvPicPr/>
          <p:nvPr/>
        </p:nvPicPr>
        <p:blipFill>
          <a:blip r:embed="rId3"/>
          <a:stretch/>
        </p:blipFill>
        <p:spPr>
          <a:xfrm>
            <a:off x="592920" y="4545360"/>
            <a:ext cx="533520" cy="539280"/>
          </a:xfrm>
          <a:prstGeom prst="rect">
            <a:avLst/>
          </a:prstGeom>
          <a:ln w="9360">
            <a:noFill/>
          </a:ln>
        </p:spPr>
      </p:pic>
      <p:pic>
        <p:nvPicPr>
          <p:cNvPr id="85" name="Picture 11" descr="Красного-знамяни"/>
          <p:cNvPicPr/>
          <p:nvPr/>
        </p:nvPicPr>
        <p:blipFill>
          <a:blip r:embed="rId4"/>
          <a:stretch/>
        </p:blipFill>
        <p:spPr>
          <a:xfrm>
            <a:off x="1161000" y="4551480"/>
            <a:ext cx="457200" cy="539280"/>
          </a:xfrm>
          <a:prstGeom prst="rect">
            <a:avLst/>
          </a:prstGeom>
          <a:ln w="9360">
            <a:noFill/>
          </a:ln>
        </p:spPr>
      </p:pic>
      <p:pic>
        <p:nvPicPr>
          <p:cNvPr id="86" name="Picture 12" descr="Большая-эмблема"/>
          <p:cNvPicPr/>
          <p:nvPr/>
        </p:nvPicPr>
        <p:blipFill>
          <a:blip r:embed="rId5"/>
          <a:stretch/>
        </p:blipFill>
        <p:spPr>
          <a:xfrm>
            <a:off x="68400" y="18720"/>
            <a:ext cx="866880" cy="1132560"/>
          </a:xfrm>
          <a:prstGeom prst="rect">
            <a:avLst/>
          </a:prstGeom>
          <a:ln w="9360">
            <a:noFill/>
          </a:ln>
        </p:spPr>
      </p:pic>
      <p:sp>
        <p:nvSpPr>
          <p:cNvPr id="87" name="CustomShape 2"/>
          <p:cNvSpPr/>
          <p:nvPr/>
        </p:nvSpPr>
        <p:spPr>
          <a:xfrm>
            <a:off x="0" y="4569480"/>
            <a:ext cx="9142560" cy="464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8" name="Рисунок 1"/>
          <p:cNvPicPr/>
          <p:nvPr/>
        </p:nvPicPr>
        <p:blipFill>
          <a:blip r:embed="rId6"/>
          <a:stretch/>
        </p:blipFill>
        <p:spPr>
          <a:xfrm>
            <a:off x="65160" y="4573080"/>
            <a:ext cx="515880" cy="51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 1"/>
          <p:cNvGrpSpPr/>
          <p:nvPr/>
        </p:nvGrpSpPr>
        <p:grpSpPr>
          <a:xfrm>
            <a:off x="0" y="0"/>
            <a:ext cx="9144000" cy="534240"/>
            <a:chOff x="0" y="0"/>
            <a:chExt cx="9144000" cy="534240"/>
          </a:xfrm>
        </p:grpSpPr>
        <p:sp>
          <p:nvSpPr>
            <p:cNvPr id="202" name="CustomShape 2"/>
            <p:cNvSpPr/>
            <p:nvPr/>
          </p:nvSpPr>
          <p:spPr>
            <a:xfrm>
              <a:off x="0" y="0"/>
              <a:ext cx="9142560" cy="53424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3" name="CustomShape 3"/>
            <p:cNvSpPr/>
            <p:nvPr/>
          </p:nvSpPr>
          <p:spPr>
            <a:xfrm>
              <a:off x="1440" y="0"/>
              <a:ext cx="9142560" cy="45648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4" name="CustomShape 4"/>
            <p:cNvSpPr/>
            <p:nvPr/>
          </p:nvSpPr>
          <p:spPr>
            <a:xfrm>
              <a:off x="1440" y="51480"/>
              <a:ext cx="9142560" cy="43020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05" name="Picture 7" descr="Большая-эмблема"/>
          <p:cNvPicPr/>
          <p:nvPr/>
        </p:nvPicPr>
        <p:blipFill>
          <a:blip r:embed="rId2"/>
          <a:stretch/>
        </p:blipFill>
        <p:spPr>
          <a:xfrm>
            <a:off x="0" y="26280"/>
            <a:ext cx="427320" cy="480600"/>
          </a:xfrm>
          <a:prstGeom prst="rect">
            <a:avLst/>
          </a:prstGeom>
          <a:ln>
            <a:noFill/>
          </a:ln>
        </p:spPr>
      </p:pic>
      <p:sp>
        <p:nvSpPr>
          <p:cNvPr id="206" name="CustomShape 5"/>
          <p:cNvSpPr/>
          <p:nvPr/>
        </p:nvSpPr>
        <p:spPr>
          <a:xfrm>
            <a:off x="8715240" y="107280"/>
            <a:ext cx="327600" cy="302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10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07" name="CustomShape 6"/>
          <p:cNvSpPr/>
          <p:nvPr/>
        </p:nvSpPr>
        <p:spPr>
          <a:xfrm>
            <a:off x="0" y="7560"/>
            <a:ext cx="914256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11.05.04 ИНФОКОММУНИКАЦИОННЫЕ ТЕХНОЛОГИИ И СИСТЕМЫ СПЕЦИАЛЬНОЙ СВЯЗИ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09.05.01 ПРИМЕНЕНИЕ И ЭКСПЛУАТАЦИЯ АВТОМАТИЗИРОВАННЫХ СИСТЕМ СПЕЦИАЛЬНОГО НАЗНАЧЕНИЯ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08" name="Рисунок 3"/>
          <p:cNvPicPr/>
          <p:nvPr/>
        </p:nvPicPr>
        <p:blipFill>
          <a:blip r:embed="rId3"/>
          <a:stretch/>
        </p:blipFill>
        <p:spPr>
          <a:xfrm>
            <a:off x="678960" y="592920"/>
            <a:ext cx="7784640" cy="4429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Рисунок 208"/>
          <p:cNvPicPr/>
          <p:nvPr/>
        </p:nvPicPr>
        <p:blipFill>
          <a:blip r:embed="rId2"/>
          <a:stretch/>
        </p:blipFill>
        <p:spPr>
          <a:xfrm>
            <a:off x="4038480" y="1346040"/>
            <a:ext cx="4532760" cy="837000"/>
          </a:xfrm>
          <a:prstGeom prst="rect">
            <a:avLst/>
          </a:prstGeom>
          <a:ln>
            <a:noFill/>
          </a:ln>
        </p:spPr>
      </p:pic>
      <p:sp>
        <p:nvSpPr>
          <p:cNvPr id="210" name="CustomShape 1"/>
          <p:cNvSpPr/>
          <p:nvPr/>
        </p:nvSpPr>
        <p:spPr>
          <a:xfrm>
            <a:off x="562680" y="714240"/>
            <a:ext cx="2927520" cy="4213440"/>
          </a:xfrm>
          <a:prstGeom prst="roundRect">
            <a:avLst>
              <a:gd name="adj" fmla="val 7628"/>
            </a:avLst>
          </a:prstGeom>
          <a:gradFill rotWithShape="0">
            <a:gsLst>
              <a:gs pos="0">
                <a:srgbClr val="BFD4FE"/>
              </a:gs>
              <a:gs pos="100000">
                <a:srgbClr val="E5EFFF">
                  <a:alpha val="0"/>
                </a:srgbClr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grpSp>
        <p:nvGrpSpPr>
          <p:cNvPr id="211" name="Group 2"/>
          <p:cNvGrpSpPr/>
          <p:nvPr/>
        </p:nvGrpSpPr>
        <p:grpSpPr>
          <a:xfrm>
            <a:off x="0" y="0"/>
            <a:ext cx="9144000" cy="534240"/>
            <a:chOff x="0" y="0"/>
            <a:chExt cx="9144000" cy="534240"/>
          </a:xfrm>
        </p:grpSpPr>
        <p:sp>
          <p:nvSpPr>
            <p:cNvPr id="212" name="CustomShape 3"/>
            <p:cNvSpPr/>
            <p:nvPr/>
          </p:nvSpPr>
          <p:spPr>
            <a:xfrm>
              <a:off x="0" y="0"/>
              <a:ext cx="9142560" cy="53424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3" name="CustomShape 4"/>
            <p:cNvSpPr/>
            <p:nvPr/>
          </p:nvSpPr>
          <p:spPr>
            <a:xfrm>
              <a:off x="1440" y="0"/>
              <a:ext cx="9142560" cy="45648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" name="CustomShape 5"/>
            <p:cNvSpPr/>
            <p:nvPr/>
          </p:nvSpPr>
          <p:spPr>
            <a:xfrm>
              <a:off x="1440" y="51480"/>
              <a:ext cx="9142560" cy="43020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15" name="Picture 7" descr="Большая-эмблема"/>
          <p:cNvPicPr/>
          <p:nvPr/>
        </p:nvPicPr>
        <p:blipFill>
          <a:blip r:embed="rId3"/>
          <a:stretch/>
        </p:blipFill>
        <p:spPr>
          <a:xfrm>
            <a:off x="0" y="26280"/>
            <a:ext cx="427320" cy="480600"/>
          </a:xfrm>
          <a:prstGeom prst="rect">
            <a:avLst/>
          </a:prstGeom>
          <a:ln>
            <a:noFill/>
          </a:ln>
        </p:spPr>
      </p:pic>
      <p:sp>
        <p:nvSpPr>
          <p:cNvPr id="216" name="CustomShape 6"/>
          <p:cNvSpPr/>
          <p:nvPr/>
        </p:nvSpPr>
        <p:spPr>
          <a:xfrm>
            <a:off x="8715240" y="107280"/>
            <a:ext cx="327600" cy="302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11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17" name="CustomShape 7"/>
          <p:cNvSpPr/>
          <p:nvPr/>
        </p:nvSpPr>
        <p:spPr>
          <a:xfrm>
            <a:off x="0" y="144360"/>
            <a:ext cx="914256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ПРИКАЗ МИНИСТРА ОБОРОНЫ РОССИЙСКОЙ ФЕДЕРАЦИИ 2015 ГОДА №185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18" name="Picture 2"/>
          <p:cNvPicPr/>
          <p:nvPr/>
        </p:nvPicPr>
        <p:blipFill>
          <a:blip r:embed="rId4"/>
          <a:stretch/>
        </p:blipFill>
        <p:spPr>
          <a:xfrm>
            <a:off x="669600" y="983880"/>
            <a:ext cx="2713320" cy="3801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19" name="CustomShape 8"/>
          <p:cNvSpPr/>
          <p:nvPr/>
        </p:nvSpPr>
        <p:spPr>
          <a:xfrm>
            <a:off x="3920760" y="1224000"/>
            <a:ext cx="4718160" cy="3133800"/>
          </a:xfrm>
          <a:prstGeom prst="roundRect">
            <a:avLst>
              <a:gd name="adj" fmla="val 8032"/>
            </a:avLst>
          </a:prstGeom>
          <a:gradFill rotWithShape="0">
            <a:gsLst>
              <a:gs pos="0">
                <a:srgbClr val="BFD4FE"/>
              </a:gs>
              <a:gs pos="100000">
                <a:srgbClr val="E5EFFF">
                  <a:alpha val="0"/>
                </a:srgbClr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0" name="CustomShape 9"/>
          <p:cNvSpPr/>
          <p:nvPr/>
        </p:nvSpPr>
        <p:spPr>
          <a:xfrm>
            <a:off x="4075920" y="1492560"/>
            <a:ext cx="291312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Минимальное количество баллов по </a:t>
            </a:r>
            <a:r>
              <a:rPr lang="ru-RU" sz="1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математике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21" name="Рисунок 25" descr="matematika.jpg"/>
          <p:cNvPicPr/>
          <p:nvPr/>
        </p:nvPicPr>
        <p:blipFill>
          <a:blip r:embed="rId5"/>
          <a:stretch/>
        </p:blipFill>
        <p:spPr>
          <a:xfrm>
            <a:off x="7532280" y="1350000"/>
            <a:ext cx="998640" cy="82728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22" name="CustomShape 10"/>
          <p:cNvSpPr/>
          <p:nvPr/>
        </p:nvSpPr>
        <p:spPr>
          <a:xfrm>
            <a:off x="6937200" y="1519200"/>
            <a:ext cx="52704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27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23" name="CustomShape 11"/>
          <p:cNvSpPr/>
          <p:nvPr/>
        </p:nvSpPr>
        <p:spPr>
          <a:xfrm>
            <a:off x="4169880" y="3450600"/>
            <a:ext cx="291312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Минимальное количество баллов по </a:t>
            </a:r>
            <a:r>
              <a:rPr lang="ru-RU" sz="1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русскому языку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24" name="CustomShape 12"/>
          <p:cNvSpPr/>
          <p:nvPr/>
        </p:nvSpPr>
        <p:spPr>
          <a:xfrm>
            <a:off x="7054200" y="3465000"/>
            <a:ext cx="52704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36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25" name="Рисунок 32" descr="rusyaz.jpg"/>
          <p:cNvPicPr/>
          <p:nvPr/>
        </p:nvPicPr>
        <p:blipFill>
          <a:blip r:embed="rId6"/>
          <a:stretch/>
        </p:blipFill>
        <p:spPr>
          <a:xfrm>
            <a:off x="7608960" y="3283920"/>
            <a:ext cx="901080" cy="83232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26" name="CustomShape 13"/>
          <p:cNvSpPr/>
          <p:nvPr/>
        </p:nvSpPr>
        <p:spPr>
          <a:xfrm>
            <a:off x="4097160" y="2421360"/>
            <a:ext cx="291312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Минимальное количество баллов по </a:t>
            </a:r>
            <a:r>
              <a:rPr lang="ru-RU" sz="1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физике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27" name="CustomShape 14"/>
          <p:cNvSpPr/>
          <p:nvPr/>
        </p:nvSpPr>
        <p:spPr>
          <a:xfrm>
            <a:off x="6985080" y="2466720"/>
            <a:ext cx="52704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36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28" name="Рисунок 36" descr="fizika.jpg"/>
          <p:cNvPicPr/>
          <p:nvPr/>
        </p:nvPicPr>
        <p:blipFill>
          <a:blip r:embed="rId7"/>
          <a:stretch/>
        </p:blipFill>
        <p:spPr>
          <a:xfrm>
            <a:off x="7454880" y="2388240"/>
            <a:ext cx="1074960" cy="58788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360000" y="534960"/>
            <a:ext cx="8639280" cy="4432320"/>
          </a:xfrm>
          <a:prstGeom prst="roundRect">
            <a:avLst>
              <a:gd name="adj" fmla="val 7628"/>
            </a:avLst>
          </a:prstGeom>
          <a:gradFill rotWithShape="0">
            <a:gsLst>
              <a:gs pos="0">
                <a:srgbClr val="BFD4FE"/>
              </a:gs>
              <a:gs pos="100000">
                <a:srgbClr val="E5EFFF">
                  <a:alpha val="0"/>
                </a:srgbClr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grpSp>
        <p:nvGrpSpPr>
          <p:cNvPr id="230" name="Group 2"/>
          <p:cNvGrpSpPr/>
          <p:nvPr/>
        </p:nvGrpSpPr>
        <p:grpSpPr>
          <a:xfrm>
            <a:off x="0" y="0"/>
            <a:ext cx="9144000" cy="534240"/>
            <a:chOff x="0" y="0"/>
            <a:chExt cx="9144000" cy="534240"/>
          </a:xfrm>
        </p:grpSpPr>
        <p:sp>
          <p:nvSpPr>
            <p:cNvPr id="231" name="CustomShape 3"/>
            <p:cNvSpPr/>
            <p:nvPr/>
          </p:nvSpPr>
          <p:spPr>
            <a:xfrm>
              <a:off x="0" y="0"/>
              <a:ext cx="9142560" cy="53424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2" name="CustomShape 4"/>
            <p:cNvSpPr/>
            <p:nvPr/>
          </p:nvSpPr>
          <p:spPr>
            <a:xfrm>
              <a:off x="1440" y="0"/>
              <a:ext cx="9142560" cy="45648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3" name="CustomShape 5"/>
            <p:cNvSpPr/>
            <p:nvPr/>
          </p:nvSpPr>
          <p:spPr>
            <a:xfrm>
              <a:off x="1440" y="51480"/>
              <a:ext cx="9142560" cy="43020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34" name="Picture 7" descr="Большая-эмблема"/>
          <p:cNvPicPr/>
          <p:nvPr/>
        </p:nvPicPr>
        <p:blipFill>
          <a:blip r:embed="rId2"/>
          <a:stretch/>
        </p:blipFill>
        <p:spPr>
          <a:xfrm>
            <a:off x="0" y="26280"/>
            <a:ext cx="427320" cy="480600"/>
          </a:xfrm>
          <a:prstGeom prst="rect">
            <a:avLst/>
          </a:prstGeom>
          <a:ln>
            <a:noFill/>
          </a:ln>
        </p:spPr>
      </p:pic>
      <p:sp>
        <p:nvSpPr>
          <p:cNvPr id="235" name="CustomShape 6"/>
          <p:cNvSpPr/>
          <p:nvPr/>
        </p:nvSpPr>
        <p:spPr>
          <a:xfrm>
            <a:off x="8715240" y="107280"/>
            <a:ext cx="327600" cy="302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12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36" name="CustomShape 7"/>
          <p:cNvSpPr/>
          <p:nvPr/>
        </p:nvSpPr>
        <p:spPr>
          <a:xfrm>
            <a:off x="0" y="144360"/>
            <a:ext cx="914256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УЧЕТ ИНДИВИДУАЛЬНЫХ ДОСТИЖЕНИЙ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237" name="Table 8"/>
          <p:cNvGraphicFramePr/>
          <p:nvPr/>
        </p:nvGraphicFramePr>
        <p:xfrm>
          <a:off x="936000" y="936000"/>
          <a:ext cx="7376040" cy="3351960"/>
        </p:xfrm>
        <a:graphic>
          <a:graphicData uri="http://schemas.openxmlformats.org/drawingml/2006/table">
            <a:tbl>
              <a:tblPr/>
              <a:tblGrid>
                <a:gridCol w="56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2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520">
                <a:tc>
                  <a:txBody>
                    <a:bodyPr/>
                    <a:lstStyle/>
                    <a:p>
                      <a:pPr algn="ctr">
                        <a:lnSpc>
                          <a:spcPts val="709"/>
                        </a:lnSpc>
                        <a:spcAft>
                          <a:spcPts val="170"/>
                        </a:spcAft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№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ts val="709"/>
                        </a:lnSpc>
                        <a:spcBef>
                          <a:spcPts val="170"/>
                        </a:spcBef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п/п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79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Полное наименование индивидуального достижения, статус или награда его обладателя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7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Баллы за индивидуальное достижение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ts val="87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ts val="87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ts val="87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ts val="87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2880">
                <a:tc>
                  <a:txBody>
                    <a:bodyPr/>
                    <a:lstStyle/>
                    <a:p>
                      <a:pPr algn="ctr">
                        <a:lnSpc>
                          <a:spcPts val="856"/>
                        </a:lnSpc>
                      </a:pPr>
                      <a:r>
                        <a:rPr lang="ru-RU" sz="1400" b="0" strike="noStrike" spc="-1">
                          <a:latin typeface="Times New Roman"/>
                        </a:rPr>
                        <a:t>11.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70"/>
                        </a:lnSpc>
                      </a:pPr>
                      <a:r>
                        <a:rPr lang="ru-RU" sz="1400" b="0" strike="noStrike" spc="-1">
                          <a:latin typeface="Times New Roman"/>
                        </a:rPr>
                        <a:t>Наличие документа участника сообщества «Братство Авангарда» при условии, что кандидат является выпускником учебно-методического центра военно-патриотического воспитания «Авангард»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9"/>
                        </a:lnSpc>
                        <a:spcBef>
                          <a:spcPts val="850"/>
                        </a:spcBef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5 баллов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ts val="709"/>
                        </a:lnSpc>
                        <a:spcBef>
                          <a:spcPts val="850"/>
                        </a:spcBef>
                      </a:pP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3920">
                <a:tc>
                  <a:txBody>
                    <a:bodyPr/>
                    <a:lstStyle/>
                    <a:p>
                      <a:pPr algn="ctr">
                        <a:lnSpc>
                          <a:spcPts val="856"/>
                        </a:lnSpc>
                      </a:pPr>
                      <a:r>
                        <a:rPr lang="ru-RU" sz="1400" b="0" strike="noStrike" spc="-1">
                          <a:latin typeface="Times New Roman"/>
                        </a:rPr>
                        <a:t>14.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70"/>
                        </a:lnSpc>
                      </a:pPr>
                      <a:r>
                        <a:rPr lang="ru-RU" sz="1400" b="0" strike="noStrike" spc="-1">
                          <a:latin typeface="Times New Roman"/>
                        </a:rPr>
                        <a:t>За участие в волонтерской деятельности, с учетом Методических рекомендаций по осуществлению учета добровольческой (волонтерской) деятельности в качестве индивидуального достижения при поступлении на обучение по программам среднего профессионального и высшего образования (письмо Минпросвещения России от 12 марта 2020 г. (www.docs.edu.gov.ru)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56"/>
                        </a:lnSpc>
                      </a:pPr>
                      <a:br/>
                      <a:r>
                        <a:rPr lang="ru-RU" sz="1400" b="0" strike="noStrike" spc="-1">
                          <a:latin typeface="Times New Roman"/>
                        </a:rPr>
                        <a:t>до 4 баллов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roup 1"/>
          <p:cNvGrpSpPr/>
          <p:nvPr/>
        </p:nvGrpSpPr>
        <p:grpSpPr>
          <a:xfrm>
            <a:off x="0" y="0"/>
            <a:ext cx="9144000" cy="534240"/>
            <a:chOff x="0" y="0"/>
            <a:chExt cx="9144000" cy="534240"/>
          </a:xfrm>
        </p:grpSpPr>
        <p:sp>
          <p:nvSpPr>
            <p:cNvPr id="239" name="CustomShape 2"/>
            <p:cNvSpPr/>
            <p:nvPr/>
          </p:nvSpPr>
          <p:spPr>
            <a:xfrm>
              <a:off x="0" y="0"/>
              <a:ext cx="9142560" cy="53424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0" name="CustomShape 3"/>
            <p:cNvSpPr/>
            <p:nvPr/>
          </p:nvSpPr>
          <p:spPr>
            <a:xfrm>
              <a:off x="1440" y="0"/>
              <a:ext cx="9142560" cy="45648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1" name="CustomShape 4"/>
            <p:cNvSpPr/>
            <p:nvPr/>
          </p:nvSpPr>
          <p:spPr>
            <a:xfrm>
              <a:off x="1440" y="51480"/>
              <a:ext cx="9142560" cy="43020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42" name="Picture 7" descr="Большая-эмблема"/>
          <p:cNvPicPr/>
          <p:nvPr/>
        </p:nvPicPr>
        <p:blipFill>
          <a:blip r:embed="rId3"/>
          <a:stretch/>
        </p:blipFill>
        <p:spPr>
          <a:xfrm>
            <a:off x="0" y="26280"/>
            <a:ext cx="427320" cy="480600"/>
          </a:xfrm>
          <a:prstGeom prst="rect">
            <a:avLst/>
          </a:prstGeom>
          <a:ln>
            <a:noFill/>
          </a:ln>
        </p:spPr>
      </p:pic>
      <p:sp>
        <p:nvSpPr>
          <p:cNvPr id="243" name="CustomShape 5"/>
          <p:cNvSpPr/>
          <p:nvPr/>
        </p:nvSpPr>
        <p:spPr>
          <a:xfrm>
            <a:off x="8715240" y="107280"/>
            <a:ext cx="327600" cy="302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13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44" name="CustomShape 6"/>
          <p:cNvSpPr/>
          <p:nvPr/>
        </p:nvSpPr>
        <p:spPr>
          <a:xfrm>
            <a:off x="603360" y="103680"/>
            <a:ext cx="79282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КОНКУРС В АКАДЕМИЮ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45" name="CustomShape 7"/>
          <p:cNvSpPr/>
          <p:nvPr/>
        </p:nvSpPr>
        <p:spPr>
          <a:xfrm>
            <a:off x="3273840" y="585000"/>
            <a:ext cx="2643840" cy="47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100" b="1" strike="noStrike" spc="-1">
                <a:solidFill>
                  <a:srgbClr val="000000"/>
                </a:solidFill>
                <a:latin typeface="Cambria"/>
                <a:ea typeface="DejaVu Sans"/>
              </a:rPr>
              <a:t>В 2021 ГОДУ</a:t>
            </a:r>
            <a:endParaRPr lang="ru-RU" sz="3100" b="0" strike="noStrike" spc="-1">
              <a:latin typeface="Arial"/>
            </a:endParaRPr>
          </a:p>
        </p:txBody>
      </p:sp>
      <p:sp>
        <p:nvSpPr>
          <p:cNvPr id="246" name="CustomShape 8"/>
          <p:cNvSpPr/>
          <p:nvPr/>
        </p:nvSpPr>
        <p:spPr>
          <a:xfrm>
            <a:off x="31320" y="4748040"/>
            <a:ext cx="9111240" cy="363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7" name="Рисунок 186"/>
          <p:cNvPicPr/>
          <p:nvPr/>
        </p:nvPicPr>
        <p:blipFill>
          <a:blip r:embed="rId4"/>
          <a:stretch/>
        </p:blipFill>
        <p:spPr>
          <a:xfrm>
            <a:off x="236880" y="1028520"/>
            <a:ext cx="816840" cy="992520"/>
          </a:xfrm>
          <a:prstGeom prst="rect">
            <a:avLst/>
          </a:prstGeom>
          <a:ln>
            <a:noFill/>
          </a:ln>
        </p:spPr>
      </p:pic>
      <p:sp>
        <p:nvSpPr>
          <p:cNvPr id="248" name="CustomShape 9"/>
          <p:cNvSpPr/>
          <p:nvPr/>
        </p:nvSpPr>
        <p:spPr>
          <a:xfrm>
            <a:off x="1005480" y="730080"/>
            <a:ext cx="105192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5400" b="0" strike="noStrike" spc="-1">
                <a:solidFill>
                  <a:srgbClr val="4F81BD"/>
                </a:solidFill>
                <a:latin typeface="Impact"/>
                <a:ea typeface="DejaVu Sans"/>
              </a:rPr>
              <a:t>80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249" name="CustomShape 10"/>
          <p:cNvSpPr/>
          <p:nvPr/>
        </p:nvSpPr>
        <p:spPr>
          <a:xfrm>
            <a:off x="1699200" y="1189080"/>
            <a:ext cx="14734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D9D9D9"/>
                </a:solidFill>
                <a:latin typeface="Impact"/>
                <a:ea typeface="DejaVu Sans"/>
              </a:rPr>
              <a:t>субъектах РФ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50" name="CustomShape 11"/>
          <p:cNvSpPr/>
          <p:nvPr/>
        </p:nvSpPr>
        <p:spPr>
          <a:xfrm>
            <a:off x="1068840" y="1479240"/>
            <a:ext cx="1773720" cy="7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21">
                <a:solidFill>
                  <a:srgbClr val="C00000"/>
                </a:solidFill>
                <a:latin typeface="Impact"/>
                <a:ea typeface="DejaVu Sans"/>
              </a:rPr>
              <a:t>проходили вступительные испытания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51" name="CustomShape 12"/>
          <p:cNvSpPr/>
          <p:nvPr/>
        </p:nvSpPr>
        <p:spPr>
          <a:xfrm>
            <a:off x="6294600" y="4444920"/>
            <a:ext cx="114480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чел. на место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252" name="Рисунок 196"/>
          <p:cNvPicPr/>
          <p:nvPr/>
        </p:nvPicPr>
        <p:blipFill>
          <a:blip r:embed="rId5"/>
          <a:stretch/>
        </p:blipFill>
        <p:spPr>
          <a:xfrm>
            <a:off x="405360" y="2933640"/>
            <a:ext cx="1847520" cy="1832760"/>
          </a:xfrm>
          <a:prstGeom prst="rect">
            <a:avLst/>
          </a:prstGeom>
          <a:ln>
            <a:noFill/>
          </a:ln>
        </p:spPr>
      </p:pic>
      <p:grpSp>
        <p:nvGrpSpPr>
          <p:cNvPr id="253" name="Group 13"/>
          <p:cNvGrpSpPr/>
          <p:nvPr/>
        </p:nvGrpSpPr>
        <p:grpSpPr>
          <a:xfrm>
            <a:off x="1437480" y="2724840"/>
            <a:ext cx="1441440" cy="816480"/>
            <a:chOff x="1437480" y="2724840"/>
            <a:chExt cx="1441440" cy="816480"/>
          </a:xfrm>
        </p:grpSpPr>
        <p:pic>
          <p:nvPicPr>
            <p:cNvPr id="254" name="Рисунок 198"/>
            <p:cNvPicPr/>
            <p:nvPr/>
          </p:nvPicPr>
          <p:blipFill>
            <a:blip r:embed="rId6"/>
            <a:stretch/>
          </p:blipFill>
          <p:spPr>
            <a:xfrm>
              <a:off x="1559520" y="2724840"/>
              <a:ext cx="1179360" cy="816480"/>
            </a:xfrm>
            <a:prstGeom prst="rect">
              <a:avLst/>
            </a:prstGeom>
            <a:ln>
              <a:noFill/>
            </a:ln>
          </p:spPr>
        </p:pic>
        <p:sp>
          <p:nvSpPr>
            <p:cNvPr id="255" name="CustomShape 14"/>
            <p:cNvSpPr/>
            <p:nvPr/>
          </p:nvSpPr>
          <p:spPr>
            <a:xfrm>
              <a:off x="1437480" y="2767320"/>
              <a:ext cx="1441440" cy="699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4000" b="0" strike="noStrike" spc="-1">
                  <a:solidFill>
                    <a:srgbClr val="4F81BD"/>
                  </a:solidFill>
                  <a:latin typeface="Impact"/>
                  <a:ea typeface="DejaVu Sans"/>
                </a:rPr>
                <a:t>580</a:t>
              </a:r>
              <a:endParaRPr lang="ru-RU" sz="4000" b="0" strike="noStrike" spc="-1">
                <a:latin typeface="Arial"/>
              </a:endParaRPr>
            </a:p>
          </p:txBody>
        </p:sp>
      </p:grpSp>
      <p:pic>
        <p:nvPicPr>
          <p:cNvPr id="256" name="Рисунок 200"/>
          <p:cNvPicPr/>
          <p:nvPr/>
        </p:nvPicPr>
        <p:blipFill>
          <a:blip r:embed="rId7"/>
          <a:stretch/>
        </p:blipFill>
        <p:spPr>
          <a:xfrm>
            <a:off x="3505320" y="2038680"/>
            <a:ext cx="1850760" cy="1818000"/>
          </a:xfrm>
          <a:prstGeom prst="rect">
            <a:avLst/>
          </a:prstGeom>
          <a:ln>
            <a:noFill/>
          </a:ln>
        </p:spPr>
      </p:pic>
      <p:sp>
        <p:nvSpPr>
          <p:cNvPr id="257" name="CustomShape 15"/>
          <p:cNvSpPr/>
          <p:nvPr/>
        </p:nvSpPr>
        <p:spPr>
          <a:xfrm>
            <a:off x="3904560" y="2417760"/>
            <a:ext cx="105192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5400" b="0" strike="noStrike" spc="-1">
                <a:solidFill>
                  <a:srgbClr val="FFFFFF"/>
                </a:solidFill>
                <a:latin typeface="Impact"/>
                <a:ea typeface="DejaVu Sans"/>
              </a:rPr>
              <a:t>20</a:t>
            </a:r>
            <a:endParaRPr lang="ru-RU" sz="5400" b="0" strike="noStrike" spc="-1">
              <a:latin typeface="Arial"/>
            </a:endParaRPr>
          </a:p>
        </p:txBody>
      </p:sp>
      <p:pic>
        <p:nvPicPr>
          <p:cNvPr id="258" name="Рисунок 202"/>
          <p:cNvPicPr/>
          <p:nvPr/>
        </p:nvPicPr>
        <p:blipFill>
          <a:blip r:embed="rId8"/>
          <a:stretch/>
        </p:blipFill>
        <p:spPr>
          <a:xfrm>
            <a:off x="3098160" y="3118680"/>
            <a:ext cx="812880" cy="816480"/>
          </a:xfrm>
          <a:prstGeom prst="rect">
            <a:avLst/>
          </a:prstGeom>
          <a:ln>
            <a:noFill/>
          </a:ln>
        </p:spPr>
      </p:pic>
      <p:pic>
        <p:nvPicPr>
          <p:cNvPr id="259" name="Рисунок 203"/>
          <p:cNvPicPr/>
          <p:nvPr/>
        </p:nvPicPr>
        <p:blipFill>
          <a:blip r:embed="rId9"/>
          <a:stretch/>
        </p:blipFill>
        <p:spPr>
          <a:xfrm>
            <a:off x="6085080" y="1954440"/>
            <a:ext cx="1882080" cy="1815840"/>
          </a:xfrm>
          <a:prstGeom prst="rect">
            <a:avLst/>
          </a:prstGeom>
          <a:ln>
            <a:noFill/>
          </a:ln>
        </p:spPr>
      </p:pic>
      <p:sp>
        <p:nvSpPr>
          <p:cNvPr id="260" name="CustomShape 16"/>
          <p:cNvSpPr/>
          <p:nvPr/>
        </p:nvSpPr>
        <p:spPr>
          <a:xfrm>
            <a:off x="6421680" y="3369960"/>
            <a:ext cx="138960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290">
                <a:solidFill>
                  <a:srgbClr val="808080"/>
                </a:solidFill>
                <a:latin typeface="Impact"/>
                <a:ea typeface="DejaVu Sans"/>
              </a:rPr>
              <a:t>КОНКУРС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261" name="Рисунок 205"/>
          <p:cNvPicPr/>
          <p:nvPr/>
        </p:nvPicPr>
        <p:blipFill>
          <a:blip r:embed="rId5"/>
          <a:stretch/>
        </p:blipFill>
        <p:spPr>
          <a:xfrm>
            <a:off x="5551200" y="3603960"/>
            <a:ext cx="737280" cy="731160"/>
          </a:xfrm>
          <a:prstGeom prst="rect">
            <a:avLst/>
          </a:prstGeom>
          <a:ln>
            <a:noFill/>
          </a:ln>
        </p:spPr>
      </p:pic>
      <p:pic>
        <p:nvPicPr>
          <p:cNvPr id="262" name="Рисунок 206"/>
          <p:cNvPicPr/>
          <p:nvPr/>
        </p:nvPicPr>
        <p:blipFill>
          <a:blip r:embed="rId8"/>
          <a:stretch/>
        </p:blipFill>
        <p:spPr>
          <a:xfrm>
            <a:off x="7605000" y="1495440"/>
            <a:ext cx="728280" cy="731160"/>
          </a:xfrm>
          <a:prstGeom prst="rect">
            <a:avLst/>
          </a:prstGeom>
          <a:ln>
            <a:noFill/>
          </a:ln>
        </p:spPr>
      </p:pic>
      <p:sp>
        <p:nvSpPr>
          <p:cNvPr id="263" name="CustomShape 17"/>
          <p:cNvSpPr/>
          <p:nvPr/>
        </p:nvSpPr>
        <p:spPr>
          <a:xfrm>
            <a:off x="5019480" y="3983040"/>
            <a:ext cx="126936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5400" b="0" strike="noStrike" spc="-1">
                <a:solidFill>
                  <a:srgbClr val="8064A2"/>
                </a:solidFill>
                <a:latin typeface="Impact"/>
                <a:ea typeface="DejaVu Sans"/>
              </a:rPr>
              <a:t>1,6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264" name="CustomShape 18"/>
          <p:cNvSpPr/>
          <p:nvPr/>
        </p:nvSpPr>
        <p:spPr>
          <a:xfrm>
            <a:off x="7826760" y="987480"/>
            <a:ext cx="114480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чел. на место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65" name="CustomShape 19"/>
          <p:cNvSpPr/>
          <p:nvPr/>
        </p:nvSpPr>
        <p:spPr>
          <a:xfrm>
            <a:off x="6286680" y="671040"/>
            <a:ext cx="170532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5400" b="0" strike="noStrike" spc="-1">
                <a:solidFill>
                  <a:srgbClr val="C00000"/>
                </a:solidFill>
                <a:latin typeface="Impact"/>
                <a:ea typeface="DejaVu Sans"/>
              </a:rPr>
              <a:t>13,8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266" name="CustomShape 20"/>
          <p:cNvSpPr/>
          <p:nvPr/>
        </p:nvSpPr>
        <p:spPr>
          <a:xfrm>
            <a:off x="6721200" y="1339560"/>
            <a:ext cx="29052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21"/>
          <p:cNvSpPr/>
          <p:nvPr/>
        </p:nvSpPr>
        <p:spPr>
          <a:xfrm>
            <a:off x="2583000" y="3235680"/>
            <a:ext cx="51048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558ED5"/>
                </a:solidFill>
                <a:latin typeface="Impact"/>
                <a:ea typeface="DejaVu Sans"/>
              </a:rPr>
              <a:t>чел.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68" name="CustomShape 22"/>
          <p:cNvSpPr/>
          <p:nvPr/>
        </p:nvSpPr>
        <p:spPr>
          <a:xfrm>
            <a:off x="4773960" y="2879640"/>
            <a:ext cx="51048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FFFFFF"/>
                </a:solidFill>
                <a:latin typeface="Impact"/>
                <a:ea typeface="DejaVu Sans"/>
              </a:rPr>
              <a:t>чел.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69" name="CustomShape 23"/>
          <p:cNvSpPr/>
          <p:nvPr/>
        </p:nvSpPr>
        <p:spPr>
          <a:xfrm>
            <a:off x="894240" y="822240"/>
            <a:ext cx="29916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4F81BD"/>
                </a:solidFill>
                <a:latin typeface="Impact"/>
                <a:ea typeface="DejaVu Sans"/>
              </a:rPr>
              <a:t>в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roup 1"/>
          <p:cNvGrpSpPr/>
          <p:nvPr/>
        </p:nvGrpSpPr>
        <p:grpSpPr>
          <a:xfrm>
            <a:off x="0" y="0"/>
            <a:ext cx="9144000" cy="534240"/>
            <a:chOff x="0" y="0"/>
            <a:chExt cx="9144000" cy="534240"/>
          </a:xfrm>
        </p:grpSpPr>
        <p:sp>
          <p:nvSpPr>
            <p:cNvPr id="271" name="CustomShape 2"/>
            <p:cNvSpPr/>
            <p:nvPr/>
          </p:nvSpPr>
          <p:spPr>
            <a:xfrm>
              <a:off x="0" y="0"/>
              <a:ext cx="9142560" cy="53424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2" name="CustomShape 3"/>
            <p:cNvSpPr/>
            <p:nvPr/>
          </p:nvSpPr>
          <p:spPr>
            <a:xfrm>
              <a:off x="1440" y="0"/>
              <a:ext cx="9142560" cy="45648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3" name="CustomShape 4"/>
            <p:cNvSpPr/>
            <p:nvPr/>
          </p:nvSpPr>
          <p:spPr>
            <a:xfrm>
              <a:off x="1440" y="51480"/>
              <a:ext cx="9142560" cy="43020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74" name="Picture 7" descr="Большая-эмблема"/>
          <p:cNvPicPr/>
          <p:nvPr/>
        </p:nvPicPr>
        <p:blipFill>
          <a:blip r:embed="rId3"/>
          <a:stretch/>
        </p:blipFill>
        <p:spPr>
          <a:xfrm>
            <a:off x="0" y="26280"/>
            <a:ext cx="427320" cy="480600"/>
          </a:xfrm>
          <a:prstGeom prst="rect">
            <a:avLst/>
          </a:prstGeom>
          <a:ln>
            <a:noFill/>
          </a:ln>
        </p:spPr>
      </p:pic>
      <p:sp>
        <p:nvSpPr>
          <p:cNvPr id="275" name="CustomShape 5"/>
          <p:cNvSpPr/>
          <p:nvPr/>
        </p:nvSpPr>
        <p:spPr>
          <a:xfrm>
            <a:off x="8715240" y="107280"/>
            <a:ext cx="327600" cy="302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14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76" name="CustomShape 6"/>
          <p:cNvSpPr/>
          <p:nvPr/>
        </p:nvSpPr>
        <p:spPr>
          <a:xfrm>
            <a:off x="603360" y="103680"/>
            <a:ext cx="79282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НАБОР НА СПО 2021 ГОДА</a:t>
            </a:r>
            <a:endParaRPr lang="ru-RU" sz="1400" b="0" strike="noStrike" spc="-1">
              <a:latin typeface="Arial"/>
            </a:endParaRPr>
          </a:p>
        </p:txBody>
      </p:sp>
      <p:grpSp>
        <p:nvGrpSpPr>
          <p:cNvPr id="277" name="Group 7"/>
          <p:cNvGrpSpPr/>
          <p:nvPr/>
        </p:nvGrpSpPr>
        <p:grpSpPr>
          <a:xfrm>
            <a:off x="603720" y="588960"/>
            <a:ext cx="5443200" cy="705960"/>
            <a:chOff x="603720" y="588960"/>
            <a:chExt cx="5443200" cy="705960"/>
          </a:xfrm>
        </p:grpSpPr>
        <p:sp>
          <p:nvSpPr>
            <p:cNvPr id="278" name="CustomShape 8"/>
            <p:cNvSpPr/>
            <p:nvPr/>
          </p:nvSpPr>
          <p:spPr>
            <a:xfrm>
              <a:off x="603720" y="588960"/>
              <a:ext cx="5443200" cy="705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9" name="CustomShape 9"/>
            <p:cNvSpPr/>
            <p:nvPr/>
          </p:nvSpPr>
          <p:spPr>
            <a:xfrm>
              <a:off x="706320" y="616320"/>
              <a:ext cx="43560" cy="651600"/>
            </a:xfrm>
            <a:prstGeom prst="rect">
              <a:avLst/>
            </a:prstGeom>
            <a:solidFill>
              <a:srgbClr val="FFECB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0" name="CustomShape 10"/>
            <p:cNvSpPr/>
            <p:nvPr/>
          </p:nvSpPr>
          <p:spPr>
            <a:xfrm>
              <a:off x="751320" y="616320"/>
              <a:ext cx="56880" cy="651600"/>
            </a:xfrm>
            <a:prstGeom prst="rect">
              <a:avLst/>
            </a:prstGeom>
            <a:solidFill>
              <a:srgbClr val="FEECB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81" name="Picture 9"/>
            <p:cNvPicPr/>
            <p:nvPr/>
          </p:nvPicPr>
          <p:blipFill>
            <a:blip r:embed="rId4"/>
            <a:stretch/>
          </p:blipFill>
          <p:spPr>
            <a:xfrm>
              <a:off x="751320" y="616320"/>
              <a:ext cx="5688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82" name="CustomShape 11"/>
            <p:cNvSpPr/>
            <p:nvPr/>
          </p:nvSpPr>
          <p:spPr>
            <a:xfrm>
              <a:off x="751320" y="616320"/>
              <a:ext cx="56880" cy="651600"/>
            </a:xfrm>
            <a:prstGeom prst="rect">
              <a:avLst/>
            </a:prstGeom>
            <a:solidFill>
              <a:srgbClr val="FEECB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3" name="CustomShape 12"/>
            <p:cNvSpPr/>
            <p:nvPr/>
          </p:nvSpPr>
          <p:spPr>
            <a:xfrm>
              <a:off x="809640" y="616320"/>
              <a:ext cx="43560" cy="651600"/>
            </a:xfrm>
            <a:prstGeom prst="rect">
              <a:avLst/>
            </a:prstGeom>
            <a:solidFill>
              <a:srgbClr val="FEECB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84" name="Picture 12"/>
            <p:cNvPicPr/>
            <p:nvPr/>
          </p:nvPicPr>
          <p:blipFill>
            <a:blip r:embed="rId5"/>
            <a:stretch/>
          </p:blipFill>
          <p:spPr>
            <a:xfrm>
              <a:off x="809640" y="616320"/>
              <a:ext cx="4356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85" name="CustomShape 13"/>
            <p:cNvSpPr/>
            <p:nvPr/>
          </p:nvSpPr>
          <p:spPr>
            <a:xfrm>
              <a:off x="809640" y="616320"/>
              <a:ext cx="43560" cy="651600"/>
            </a:xfrm>
            <a:prstGeom prst="rect">
              <a:avLst/>
            </a:prstGeom>
            <a:solidFill>
              <a:srgbClr val="FEECB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6" name="CustomShape 14"/>
            <p:cNvSpPr/>
            <p:nvPr/>
          </p:nvSpPr>
          <p:spPr>
            <a:xfrm>
              <a:off x="854640" y="616320"/>
              <a:ext cx="59040" cy="651600"/>
            </a:xfrm>
            <a:prstGeom prst="rect">
              <a:avLst/>
            </a:prstGeom>
            <a:solidFill>
              <a:srgbClr val="FEED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87" name="Picture 15"/>
            <p:cNvPicPr/>
            <p:nvPr/>
          </p:nvPicPr>
          <p:blipFill>
            <a:blip r:embed="rId6"/>
            <a:stretch/>
          </p:blipFill>
          <p:spPr>
            <a:xfrm>
              <a:off x="854640" y="616320"/>
              <a:ext cx="5904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88" name="CustomShape 15"/>
            <p:cNvSpPr/>
            <p:nvPr/>
          </p:nvSpPr>
          <p:spPr>
            <a:xfrm>
              <a:off x="854640" y="616320"/>
              <a:ext cx="59040" cy="651600"/>
            </a:xfrm>
            <a:prstGeom prst="rect">
              <a:avLst/>
            </a:prstGeom>
            <a:solidFill>
              <a:srgbClr val="FEED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9" name="CustomShape 16"/>
            <p:cNvSpPr/>
            <p:nvPr/>
          </p:nvSpPr>
          <p:spPr>
            <a:xfrm>
              <a:off x="916200" y="616320"/>
              <a:ext cx="40680" cy="651600"/>
            </a:xfrm>
            <a:prstGeom prst="rect">
              <a:avLst/>
            </a:prstGeom>
            <a:solidFill>
              <a:srgbClr val="FEEDB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90" name="Picture 18"/>
            <p:cNvPicPr/>
            <p:nvPr/>
          </p:nvPicPr>
          <p:blipFill>
            <a:blip r:embed="rId7"/>
            <a:stretch/>
          </p:blipFill>
          <p:spPr>
            <a:xfrm>
              <a:off x="916200" y="616320"/>
              <a:ext cx="4068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91" name="CustomShape 17"/>
            <p:cNvSpPr/>
            <p:nvPr/>
          </p:nvSpPr>
          <p:spPr>
            <a:xfrm>
              <a:off x="916200" y="616320"/>
              <a:ext cx="40680" cy="651600"/>
            </a:xfrm>
            <a:prstGeom prst="rect">
              <a:avLst/>
            </a:prstGeom>
            <a:solidFill>
              <a:srgbClr val="FEEDB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2" name="CustomShape 18"/>
            <p:cNvSpPr/>
            <p:nvPr/>
          </p:nvSpPr>
          <p:spPr>
            <a:xfrm>
              <a:off x="957960" y="616320"/>
              <a:ext cx="59040" cy="651600"/>
            </a:xfrm>
            <a:prstGeom prst="rect">
              <a:avLst/>
            </a:prstGeom>
            <a:solidFill>
              <a:srgbClr val="FEEDB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93" name="Picture 21"/>
            <p:cNvPicPr/>
            <p:nvPr/>
          </p:nvPicPr>
          <p:blipFill>
            <a:blip r:embed="rId8"/>
            <a:stretch/>
          </p:blipFill>
          <p:spPr>
            <a:xfrm>
              <a:off x="957960" y="616320"/>
              <a:ext cx="5904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94" name="CustomShape 19"/>
            <p:cNvSpPr/>
            <p:nvPr/>
          </p:nvSpPr>
          <p:spPr>
            <a:xfrm>
              <a:off x="957960" y="616320"/>
              <a:ext cx="59040" cy="651600"/>
            </a:xfrm>
            <a:prstGeom prst="rect">
              <a:avLst/>
            </a:prstGeom>
            <a:solidFill>
              <a:srgbClr val="FEEDB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5" name="CustomShape 20"/>
            <p:cNvSpPr/>
            <p:nvPr/>
          </p:nvSpPr>
          <p:spPr>
            <a:xfrm>
              <a:off x="1019160" y="616320"/>
              <a:ext cx="43560" cy="651600"/>
            </a:xfrm>
            <a:prstGeom prst="rect">
              <a:avLst/>
            </a:prstGeom>
            <a:solidFill>
              <a:srgbClr val="FDEEB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96" name="Picture 24"/>
            <p:cNvPicPr/>
            <p:nvPr/>
          </p:nvPicPr>
          <p:blipFill>
            <a:blip r:embed="rId9"/>
            <a:stretch/>
          </p:blipFill>
          <p:spPr>
            <a:xfrm>
              <a:off x="1019160" y="616320"/>
              <a:ext cx="4356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97" name="CustomShape 21"/>
            <p:cNvSpPr/>
            <p:nvPr/>
          </p:nvSpPr>
          <p:spPr>
            <a:xfrm>
              <a:off x="1019160" y="616320"/>
              <a:ext cx="43560" cy="651600"/>
            </a:xfrm>
            <a:prstGeom prst="rect">
              <a:avLst/>
            </a:prstGeom>
            <a:solidFill>
              <a:srgbClr val="FDEEB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8" name="CustomShape 22"/>
            <p:cNvSpPr/>
            <p:nvPr/>
          </p:nvSpPr>
          <p:spPr>
            <a:xfrm>
              <a:off x="1064520" y="616320"/>
              <a:ext cx="40680" cy="651600"/>
            </a:xfrm>
            <a:prstGeom prst="rect">
              <a:avLst/>
            </a:prstGeom>
            <a:solidFill>
              <a:srgbClr val="FEEEB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99" name="Picture 27"/>
            <p:cNvPicPr/>
            <p:nvPr/>
          </p:nvPicPr>
          <p:blipFill>
            <a:blip r:embed="rId10"/>
            <a:stretch/>
          </p:blipFill>
          <p:spPr>
            <a:xfrm>
              <a:off x="1064520" y="616320"/>
              <a:ext cx="4068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00" name="CustomShape 23"/>
            <p:cNvSpPr/>
            <p:nvPr/>
          </p:nvSpPr>
          <p:spPr>
            <a:xfrm>
              <a:off x="1064520" y="616320"/>
              <a:ext cx="40680" cy="651600"/>
            </a:xfrm>
            <a:prstGeom prst="rect">
              <a:avLst/>
            </a:prstGeom>
            <a:solidFill>
              <a:srgbClr val="FEEEB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1" name="CustomShape 24"/>
            <p:cNvSpPr/>
            <p:nvPr/>
          </p:nvSpPr>
          <p:spPr>
            <a:xfrm>
              <a:off x="1106280" y="616320"/>
              <a:ext cx="59040" cy="651600"/>
            </a:xfrm>
            <a:prstGeom prst="rect">
              <a:avLst/>
            </a:prstGeom>
            <a:solidFill>
              <a:srgbClr val="FEEEB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02" name="Picture 30"/>
            <p:cNvPicPr/>
            <p:nvPr/>
          </p:nvPicPr>
          <p:blipFill>
            <a:blip r:embed="rId11"/>
            <a:stretch/>
          </p:blipFill>
          <p:spPr>
            <a:xfrm>
              <a:off x="1106280" y="616320"/>
              <a:ext cx="5904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03" name="CustomShape 25"/>
            <p:cNvSpPr/>
            <p:nvPr/>
          </p:nvSpPr>
          <p:spPr>
            <a:xfrm>
              <a:off x="1106280" y="616320"/>
              <a:ext cx="59040" cy="651600"/>
            </a:xfrm>
            <a:prstGeom prst="rect">
              <a:avLst/>
            </a:prstGeom>
            <a:solidFill>
              <a:srgbClr val="FEEEB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4" name="CustomShape 26"/>
            <p:cNvSpPr/>
            <p:nvPr/>
          </p:nvSpPr>
          <p:spPr>
            <a:xfrm>
              <a:off x="1167840" y="616320"/>
              <a:ext cx="43200" cy="651600"/>
            </a:xfrm>
            <a:prstGeom prst="rect">
              <a:avLst/>
            </a:prstGeom>
            <a:solidFill>
              <a:srgbClr val="FDEEB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05" name="Picture 33"/>
            <p:cNvPicPr/>
            <p:nvPr/>
          </p:nvPicPr>
          <p:blipFill>
            <a:blip r:embed="rId12"/>
            <a:stretch/>
          </p:blipFill>
          <p:spPr>
            <a:xfrm>
              <a:off x="1167840" y="616320"/>
              <a:ext cx="4320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06" name="CustomShape 27"/>
            <p:cNvSpPr/>
            <p:nvPr/>
          </p:nvSpPr>
          <p:spPr>
            <a:xfrm>
              <a:off x="1167840" y="616320"/>
              <a:ext cx="43200" cy="651600"/>
            </a:xfrm>
            <a:prstGeom prst="rect">
              <a:avLst/>
            </a:prstGeom>
            <a:solidFill>
              <a:srgbClr val="FDEEB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7" name="CustomShape 28"/>
            <p:cNvSpPr/>
            <p:nvPr/>
          </p:nvSpPr>
          <p:spPr>
            <a:xfrm>
              <a:off x="1212840" y="616320"/>
              <a:ext cx="56520" cy="651600"/>
            </a:xfrm>
            <a:prstGeom prst="rect">
              <a:avLst/>
            </a:prstGeom>
            <a:solidFill>
              <a:srgbClr val="FEEF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08" name="Picture 36"/>
            <p:cNvPicPr/>
            <p:nvPr/>
          </p:nvPicPr>
          <p:blipFill>
            <a:blip r:embed="rId13"/>
            <a:stretch/>
          </p:blipFill>
          <p:spPr>
            <a:xfrm>
              <a:off x="1212840" y="616320"/>
              <a:ext cx="5652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09" name="CustomShape 29"/>
            <p:cNvSpPr/>
            <p:nvPr/>
          </p:nvSpPr>
          <p:spPr>
            <a:xfrm>
              <a:off x="1212840" y="616320"/>
              <a:ext cx="56520" cy="651600"/>
            </a:xfrm>
            <a:prstGeom prst="rect">
              <a:avLst/>
            </a:prstGeom>
            <a:solidFill>
              <a:srgbClr val="FEEF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0" name="CustomShape 30"/>
            <p:cNvSpPr/>
            <p:nvPr/>
          </p:nvSpPr>
          <p:spPr>
            <a:xfrm>
              <a:off x="1270800" y="616320"/>
              <a:ext cx="43560" cy="651600"/>
            </a:xfrm>
            <a:prstGeom prst="rect">
              <a:avLst/>
            </a:prstGeom>
            <a:solidFill>
              <a:srgbClr val="FDEFC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11" name="Picture 39"/>
            <p:cNvPicPr/>
            <p:nvPr/>
          </p:nvPicPr>
          <p:blipFill>
            <a:blip r:embed="rId14"/>
            <a:stretch/>
          </p:blipFill>
          <p:spPr>
            <a:xfrm>
              <a:off x="1270800" y="616320"/>
              <a:ext cx="4356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2" name="CustomShape 31"/>
            <p:cNvSpPr/>
            <p:nvPr/>
          </p:nvSpPr>
          <p:spPr>
            <a:xfrm>
              <a:off x="1270800" y="616320"/>
              <a:ext cx="43560" cy="651600"/>
            </a:xfrm>
            <a:prstGeom prst="rect">
              <a:avLst/>
            </a:prstGeom>
            <a:solidFill>
              <a:srgbClr val="FDEFC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3" name="CustomShape 32"/>
            <p:cNvSpPr/>
            <p:nvPr/>
          </p:nvSpPr>
          <p:spPr>
            <a:xfrm>
              <a:off x="1316160" y="616320"/>
              <a:ext cx="56520" cy="651600"/>
            </a:xfrm>
            <a:prstGeom prst="rect">
              <a:avLst/>
            </a:prstGeom>
            <a:solidFill>
              <a:srgbClr val="FDF0C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14" name="Picture 42"/>
            <p:cNvPicPr/>
            <p:nvPr/>
          </p:nvPicPr>
          <p:blipFill>
            <a:blip r:embed="rId15"/>
            <a:stretch/>
          </p:blipFill>
          <p:spPr>
            <a:xfrm>
              <a:off x="1316160" y="616320"/>
              <a:ext cx="5652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5" name="CustomShape 33"/>
            <p:cNvSpPr/>
            <p:nvPr/>
          </p:nvSpPr>
          <p:spPr>
            <a:xfrm>
              <a:off x="1316160" y="616320"/>
              <a:ext cx="56520" cy="651600"/>
            </a:xfrm>
            <a:prstGeom prst="rect">
              <a:avLst/>
            </a:prstGeom>
            <a:solidFill>
              <a:srgbClr val="FDF0C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6" name="CustomShape 34"/>
            <p:cNvSpPr/>
            <p:nvPr/>
          </p:nvSpPr>
          <p:spPr>
            <a:xfrm>
              <a:off x="1374120" y="616320"/>
              <a:ext cx="43560" cy="651600"/>
            </a:xfrm>
            <a:prstGeom prst="rect">
              <a:avLst/>
            </a:prstGeom>
            <a:solidFill>
              <a:srgbClr val="FDF0C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17" name="Picture 45"/>
            <p:cNvPicPr/>
            <p:nvPr/>
          </p:nvPicPr>
          <p:blipFill>
            <a:blip r:embed="rId16"/>
            <a:stretch/>
          </p:blipFill>
          <p:spPr>
            <a:xfrm>
              <a:off x="1374120" y="616320"/>
              <a:ext cx="4356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8" name="CustomShape 35"/>
            <p:cNvSpPr/>
            <p:nvPr/>
          </p:nvSpPr>
          <p:spPr>
            <a:xfrm>
              <a:off x="1374120" y="616320"/>
              <a:ext cx="43560" cy="651600"/>
            </a:xfrm>
            <a:prstGeom prst="rect">
              <a:avLst/>
            </a:prstGeom>
            <a:solidFill>
              <a:srgbClr val="FDF0C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9" name="CustomShape 36"/>
            <p:cNvSpPr/>
            <p:nvPr/>
          </p:nvSpPr>
          <p:spPr>
            <a:xfrm>
              <a:off x="1419480" y="616320"/>
              <a:ext cx="43200" cy="651600"/>
            </a:xfrm>
            <a:prstGeom prst="rect">
              <a:avLst/>
            </a:prstGeom>
            <a:solidFill>
              <a:srgbClr val="FDF1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20" name="Picture 48"/>
            <p:cNvPicPr/>
            <p:nvPr/>
          </p:nvPicPr>
          <p:blipFill>
            <a:blip r:embed="rId17"/>
            <a:stretch/>
          </p:blipFill>
          <p:spPr>
            <a:xfrm>
              <a:off x="1419480" y="616320"/>
              <a:ext cx="4320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1" name="CustomShape 37"/>
            <p:cNvSpPr/>
            <p:nvPr/>
          </p:nvSpPr>
          <p:spPr>
            <a:xfrm>
              <a:off x="1419480" y="616320"/>
              <a:ext cx="43200" cy="651600"/>
            </a:xfrm>
            <a:prstGeom prst="rect">
              <a:avLst/>
            </a:prstGeom>
            <a:solidFill>
              <a:srgbClr val="FDF1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2" name="CustomShape 38"/>
            <p:cNvSpPr/>
            <p:nvPr/>
          </p:nvSpPr>
          <p:spPr>
            <a:xfrm>
              <a:off x="1464480" y="616320"/>
              <a:ext cx="56520" cy="651600"/>
            </a:xfrm>
            <a:prstGeom prst="rect">
              <a:avLst/>
            </a:prstGeom>
            <a:solidFill>
              <a:srgbClr val="FEF1C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23" name="Picture 51"/>
            <p:cNvPicPr/>
            <p:nvPr/>
          </p:nvPicPr>
          <p:blipFill>
            <a:blip r:embed="rId18"/>
            <a:stretch/>
          </p:blipFill>
          <p:spPr>
            <a:xfrm>
              <a:off x="1464480" y="616320"/>
              <a:ext cx="5652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4" name="CustomShape 39"/>
            <p:cNvSpPr/>
            <p:nvPr/>
          </p:nvSpPr>
          <p:spPr>
            <a:xfrm>
              <a:off x="1464480" y="616320"/>
              <a:ext cx="56520" cy="651600"/>
            </a:xfrm>
            <a:prstGeom prst="rect">
              <a:avLst/>
            </a:prstGeom>
            <a:solidFill>
              <a:srgbClr val="FEF1C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5" name="CustomShape 40"/>
            <p:cNvSpPr/>
            <p:nvPr/>
          </p:nvSpPr>
          <p:spPr>
            <a:xfrm>
              <a:off x="1522440" y="616320"/>
              <a:ext cx="43560" cy="651600"/>
            </a:xfrm>
            <a:prstGeom prst="rect">
              <a:avLst/>
            </a:prstGeom>
            <a:solidFill>
              <a:srgbClr val="FDF1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26" name="Picture 54"/>
            <p:cNvPicPr/>
            <p:nvPr/>
          </p:nvPicPr>
          <p:blipFill>
            <a:blip r:embed="rId19"/>
            <a:stretch/>
          </p:blipFill>
          <p:spPr>
            <a:xfrm>
              <a:off x="1522440" y="616320"/>
              <a:ext cx="4356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7" name="CustomShape 41"/>
            <p:cNvSpPr/>
            <p:nvPr/>
          </p:nvSpPr>
          <p:spPr>
            <a:xfrm>
              <a:off x="1522440" y="616320"/>
              <a:ext cx="43560" cy="651600"/>
            </a:xfrm>
            <a:prstGeom prst="rect">
              <a:avLst/>
            </a:prstGeom>
            <a:solidFill>
              <a:srgbClr val="FDF1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8" name="CustomShape 42"/>
            <p:cNvSpPr/>
            <p:nvPr/>
          </p:nvSpPr>
          <p:spPr>
            <a:xfrm>
              <a:off x="1567800" y="616320"/>
              <a:ext cx="58680" cy="651600"/>
            </a:xfrm>
            <a:prstGeom prst="rect">
              <a:avLst/>
            </a:prstGeom>
            <a:solidFill>
              <a:srgbClr val="FDF2C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29" name="Picture 57"/>
            <p:cNvPicPr/>
            <p:nvPr/>
          </p:nvPicPr>
          <p:blipFill>
            <a:blip r:embed="rId20"/>
            <a:stretch/>
          </p:blipFill>
          <p:spPr>
            <a:xfrm>
              <a:off x="1567800" y="616320"/>
              <a:ext cx="5868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0" name="CustomShape 43"/>
            <p:cNvSpPr/>
            <p:nvPr/>
          </p:nvSpPr>
          <p:spPr>
            <a:xfrm>
              <a:off x="1567800" y="616320"/>
              <a:ext cx="58680" cy="651600"/>
            </a:xfrm>
            <a:prstGeom prst="rect">
              <a:avLst/>
            </a:prstGeom>
            <a:solidFill>
              <a:srgbClr val="FDF2C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1" name="CustomShape 44"/>
            <p:cNvSpPr/>
            <p:nvPr/>
          </p:nvSpPr>
          <p:spPr>
            <a:xfrm>
              <a:off x="1628280" y="616320"/>
              <a:ext cx="41040" cy="651600"/>
            </a:xfrm>
            <a:prstGeom prst="rect">
              <a:avLst/>
            </a:prstGeom>
            <a:solidFill>
              <a:srgbClr val="FDF2C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32" name="Picture 60"/>
            <p:cNvPicPr/>
            <p:nvPr/>
          </p:nvPicPr>
          <p:blipFill>
            <a:blip r:embed="rId21"/>
            <a:stretch/>
          </p:blipFill>
          <p:spPr>
            <a:xfrm>
              <a:off x="1628280" y="616320"/>
              <a:ext cx="4104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3" name="CustomShape 45"/>
            <p:cNvSpPr/>
            <p:nvPr/>
          </p:nvSpPr>
          <p:spPr>
            <a:xfrm>
              <a:off x="1628280" y="616320"/>
              <a:ext cx="41040" cy="651600"/>
            </a:xfrm>
            <a:prstGeom prst="rect">
              <a:avLst/>
            </a:prstGeom>
            <a:solidFill>
              <a:srgbClr val="FDF2C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4" name="CustomShape 46"/>
            <p:cNvSpPr/>
            <p:nvPr/>
          </p:nvSpPr>
          <p:spPr>
            <a:xfrm>
              <a:off x="1671120" y="616320"/>
              <a:ext cx="58680" cy="651600"/>
            </a:xfrm>
            <a:prstGeom prst="rect">
              <a:avLst/>
            </a:prstGeom>
            <a:solidFill>
              <a:srgbClr val="FDF2C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35" name="Picture 63"/>
            <p:cNvPicPr/>
            <p:nvPr/>
          </p:nvPicPr>
          <p:blipFill>
            <a:blip r:embed="rId22"/>
            <a:stretch/>
          </p:blipFill>
          <p:spPr>
            <a:xfrm>
              <a:off x="1671120" y="616320"/>
              <a:ext cx="5868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6" name="CustomShape 47"/>
            <p:cNvSpPr/>
            <p:nvPr/>
          </p:nvSpPr>
          <p:spPr>
            <a:xfrm>
              <a:off x="1671120" y="616320"/>
              <a:ext cx="58680" cy="651600"/>
            </a:xfrm>
            <a:prstGeom prst="rect">
              <a:avLst/>
            </a:prstGeom>
            <a:solidFill>
              <a:srgbClr val="FDF2C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7" name="CustomShape 48"/>
            <p:cNvSpPr/>
            <p:nvPr/>
          </p:nvSpPr>
          <p:spPr>
            <a:xfrm>
              <a:off x="1731600" y="616320"/>
              <a:ext cx="11520" cy="651600"/>
            </a:xfrm>
            <a:prstGeom prst="rect">
              <a:avLst/>
            </a:prstGeom>
            <a:solidFill>
              <a:srgbClr val="FDF1C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38" name="Picture 66"/>
            <p:cNvPicPr/>
            <p:nvPr/>
          </p:nvPicPr>
          <p:blipFill>
            <a:blip r:embed="rId23"/>
            <a:stretch/>
          </p:blipFill>
          <p:spPr>
            <a:xfrm>
              <a:off x="1731600" y="616320"/>
              <a:ext cx="1152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9" name="CustomShape 49"/>
            <p:cNvSpPr/>
            <p:nvPr/>
          </p:nvSpPr>
          <p:spPr>
            <a:xfrm>
              <a:off x="1731600" y="616320"/>
              <a:ext cx="11520" cy="651600"/>
            </a:xfrm>
            <a:prstGeom prst="rect">
              <a:avLst/>
            </a:prstGeom>
            <a:solidFill>
              <a:srgbClr val="FDF1C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0" name="CustomShape 50"/>
            <p:cNvSpPr/>
            <p:nvPr/>
          </p:nvSpPr>
          <p:spPr>
            <a:xfrm>
              <a:off x="1744920" y="616320"/>
              <a:ext cx="43200" cy="651600"/>
            </a:xfrm>
            <a:prstGeom prst="rect">
              <a:avLst/>
            </a:prstGeom>
            <a:solidFill>
              <a:srgbClr val="FDF3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41" name="Picture 69"/>
            <p:cNvPicPr/>
            <p:nvPr/>
          </p:nvPicPr>
          <p:blipFill>
            <a:blip r:embed="rId24"/>
            <a:stretch/>
          </p:blipFill>
          <p:spPr>
            <a:xfrm>
              <a:off x="1744920" y="616320"/>
              <a:ext cx="4320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42" name="CustomShape 51"/>
            <p:cNvSpPr/>
            <p:nvPr/>
          </p:nvSpPr>
          <p:spPr>
            <a:xfrm>
              <a:off x="1744920" y="616320"/>
              <a:ext cx="43200" cy="651600"/>
            </a:xfrm>
            <a:prstGeom prst="rect">
              <a:avLst/>
            </a:prstGeom>
            <a:solidFill>
              <a:srgbClr val="FDF3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3" name="CustomShape 52"/>
            <p:cNvSpPr/>
            <p:nvPr/>
          </p:nvSpPr>
          <p:spPr>
            <a:xfrm>
              <a:off x="1789920" y="616320"/>
              <a:ext cx="59040" cy="651600"/>
            </a:xfrm>
            <a:prstGeom prst="rect">
              <a:avLst/>
            </a:prstGeom>
            <a:solidFill>
              <a:srgbClr val="FEF2D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44" name="Picture 72"/>
            <p:cNvPicPr/>
            <p:nvPr/>
          </p:nvPicPr>
          <p:blipFill>
            <a:blip r:embed="rId25"/>
            <a:stretch/>
          </p:blipFill>
          <p:spPr>
            <a:xfrm>
              <a:off x="1789920" y="616320"/>
              <a:ext cx="5904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45" name="CustomShape 53"/>
            <p:cNvSpPr/>
            <p:nvPr/>
          </p:nvSpPr>
          <p:spPr>
            <a:xfrm>
              <a:off x="1789920" y="616320"/>
              <a:ext cx="59040" cy="651600"/>
            </a:xfrm>
            <a:prstGeom prst="rect">
              <a:avLst/>
            </a:prstGeom>
            <a:solidFill>
              <a:srgbClr val="FEF2D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6" name="CustomShape 54"/>
            <p:cNvSpPr/>
            <p:nvPr/>
          </p:nvSpPr>
          <p:spPr>
            <a:xfrm>
              <a:off x="1850400" y="616320"/>
              <a:ext cx="27720" cy="651600"/>
            </a:xfrm>
            <a:prstGeom prst="rect">
              <a:avLst/>
            </a:prstGeom>
            <a:solidFill>
              <a:srgbClr val="FDF2D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47" name="Picture 75"/>
            <p:cNvPicPr/>
            <p:nvPr/>
          </p:nvPicPr>
          <p:blipFill>
            <a:blip r:embed="rId26"/>
            <a:stretch/>
          </p:blipFill>
          <p:spPr>
            <a:xfrm>
              <a:off x="1850400" y="616320"/>
              <a:ext cx="2772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48" name="CustomShape 55"/>
            <p:cNvSpPr/>
            <p:nvPr/>
          </p:nvSpPr>
          <p:spPr>
            <a:xfrm>
              <a:off x="1850400" y="616320"/>
              <a:ext cx="27720" cy="651600"/>
            </a:xfrm>
            <a:prstGeom prst="rect">
              <a:avLst/>
            </a:prstGeom>
            <a:solidFill>
              <a:srgbClr val="FDF2D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9" name="CustomShape 56"/>
            <p:cNvSpPr/>
            <p:nvPr/>
          </p:nvSpPr>
          <p:spPr>
            <a:xfrm>
              <a:off x="1879920" y="616320"/>
              <a:ext cx="43560" cy="651600"/>
            </a:xfrm>
            <a:prstGeom prst="rect">
              <a:avLst/>
            </a:prstGeom>
            <a:solidFill>
              <a:srgbClr val="FDF4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50" name="Picture 78"/>
            <p:cNvPicPr/>
            <p:nvPr/>
          </p:nvPicPr>
          <p:blipFill>
            <a:blip r:embed="rId27"/>
            <a:stretch/>
          </p:blipFill>
          <p:spPr>
            <a:xfrm>
              <a:off x="1879920" y="616320"/>
              <a:ext cx="4356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51" name="CustomShape 57"/>
            <p:cNvSpPr/>
            <p:nvPr/>
          </p:nvSpPr>
          <p:spPr>
            <a:xfrm>
              <a:off x="1879920" y="616320"/>
              <a:ext cx="43560" cy="651600"/>
            </a:xfrm>
            <a:prstGeom prst="rect">
              <a:avLst/>
            </a:prstGeom>
            <a:solidFill>
              <a:srgbClr val="FDF4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2" name="CustomShape 58"/>
            <p:cNvSpPr/>
            <p:nvPr/>
          </p:nvSpPr>
          <p:spPr>
            <a:xfrm>
              <a:off x="1924920" y="616320"/>
              <a:ext cx="56520" cy="651600"/>
            </a:xfrm>
            <a:prstGeom prst="rect">
              <a:avLst/>
            </a:prstGeom>
            <a:solidFill>
              <a:srgbClr val="FEF3D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53" name="Picture 81"/>
            <p:cNvPicPr/>
            <p:nvPr/>
          </p:nvPicPr>
          <p:blipFill>
            <a:blip r:embed="rId28"/>
            <a:stretch/>
          </p:blipFill>
          <p:spPr>
            <a:xfrm>
              <a:off x="1924920" y="616320"/>
              <a:ext cx="5652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54" name="CustomShape 59"/>
            <p:cNvSpPr/>
            <p:nvPr/>
          </p:nvSpPr>
          <p:spPr>
            <a:xfrm>
              <a:off x="1924920" y="616320"/>
              <a:ext cx="56520" cy="651600"/>
            </a:xfrm>
            <a:prstGeom prst="rect">
              <a:avLst/>
            </a:prstGeom>
            <a:solidFill>
              <a:srgbClr val="FEF3D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5" name="CustomShape 60"/>
            <p:cNvSpPr/>
            <p:nvPr/>
          </p:nvSpPr>
          <p:spPr>
            <a:xfrm>
              <a:off x="1983240" y="616320"/>
              <a:ext cx="43560" cy="651600"/>
            </a:xfrm>
            <a:prstGeom prst="rect">
              <a:avLst/>
            </a:prstGeom>
            <a:solidFill>
              <a:srgbClr val="FDF3D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56" name="Picture 84"/>
            <p:cNvPicPr/>
            <p:nvPr/>
          </p:nvPicPr>
          <p:blipFill>
            <a:blip r:embed="rId29"/>
            <a:stretch/>
          </p:blipFill>
          <p:spPr>
            <a:xfrm>
              <a:off x="1983240" y="616320"/>
              <a:ext cx="4356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57" name="CustomShape 61"/>
            <p:cNvSpPr/>
            <p:nvPr/>
          </p:nvSpPr>
          <p:spPr>
            <a:xfrm>
              <a:off x="1983240" y="616320"/>
              <a:ext cx="43560" cy="651600"/>
            </a:xfrm>
            <a:prstGeom prst="rect">
              <a:avLst/>
            </a:prstGeom>
            <a:solidFill>
              <a:srgbClr val="FDF3D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8" name="CustomShape 62"/>
            <p:cNvSpPr/>
            <p:nvPr/>
          </p:nvSpPr>
          <p:spPr>
            <a:xfrm>
              <a:off x="2028240" y="616320"/>
              <a:ext cx="56520" cy="651600"/>
            </a:xfrm>
            <a:prstGeom prst="rect">
              <a:avLst/>
            </a:prstGeom>
            <a:solidFill>
              <a:srgbClr val="FEF4D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59" name="Picture 87"/>
            <p:cNvPicPr/>
            <p:nvPr/>
          </p:nvPicPr>
          <p:blipFill>
            <a:blip r:embed="rId30"/>
            <a:stretch/>
          </p:blipFill>
          <p:spPr>
            <a:xfrm>
              <a:off x="2028240" y="616320"/>
              <a:ext cx="5652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60" name="CustomShape 63"/>
            <p:cNvSpPr/>
            <p:nvPr/>
          </p:nvSpPr>
          <p:spPr>
            <a:xfrm>
              <a:off x="2028240" y="616320"/>
              <a:ext cx="56520" cy="651600"/>
            </a:xfrm>
            <a:prstGeom prst="rect">
              <a:avLst/>
            </a:prstGeom>
            <a:solidFill>
              <a:srgbClr val="FEF4D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1" name="CustomShape 64"/>
            <p:cNvSpPr/>
            <p:nvPr/>
          </p:nvSpPr>
          <p:spPr>
            <a:xfrm>
              <a:off x="2086560" y="616320"/>
              <a:ext cx="43200" cy="651600"/>
            </a:xfrm>
            <a:prstGeom prst="rect">
              <a:avLst/>
            </a:prstGeom>
            <a:solidFill>
              <a:srgbClr val="FDF4D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62" name="Picture 90"/>
            <p:cNvPicPr/>
            <p:nvPr/>
          </p:nvPicPr>
          <p:blipFill>
            <a:blip r:embed="rId31"/>
            <a:stretch/>
          </p:blipFill>
          <p:spPr>
            <a:xfrm>
              <a:off x="2086560" y="616320"/>
              <a:ext cx="4320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63" name="CustomShape 65"/>
            <p:cNvSpPr/>
            <p:nvPr/>
          </p:nvSpPr>
          <p:spPr>
            <a:xfrm>
              <a:off x="2086560" y="616320"/>
              <a:ext cx="43200" cy="651600"/>
            </a:xfrm>
            <a:prstGeom prst="rect">
              <a:avLst/>
            </a:prstGeom>
            <a:solidFill>
              <a:srgbClr val="FDF4D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4" name="CustomShape 66"/>
            <p:cNvSpPr/>
            <p:nvPr/>
          </p:nvSpPr>
          <p:spPr>
            <a:xfrm>
              <a:off x="2131560" y="616320"/>
              <a:ext cx="56520" cy="651600"/>
            </a:xfrm>
            <a:prstGeom prst="rect">
              <a:avLst/>
            </a:prstGeom>
            <a:solidFill>
              <a:srgbClr val="FDF4D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65" name="Picture 93"/>
            <p:cNvPicPr/>
            <p:nvPr/>
          </p:nvPicPr>
          <p:blipFill>
            <a:blip r:embed="rId32"/>
            <a:stretch/>
          </p:blipFill>
          <p:spPr>
            <a:xfrm>
              <a:off x="2131560" y="616320"/>
              <a:ext cx="5652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66" name="CustomShape 67"/>
            <p:cNvSpPr/>
            <p:nvPr/>
          </p:nvSpPr>
          <p:spPr>
            <a:xfrm>
              <a:off x="2131560" y="616320"/>
              <a:ext cx="56520" cy="651600"/>
            </a:xfrm>
            <a:prstGeom prst="rect">
              <a:avLst/>
            </a:prstGeom>
            <a:solidFill>
              <a:srgbClr val="FDF4D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7" name="CustomShape 68"/>
            <p:cNvSpPr/>
            <p:nvPr/>
          </p:nvSpPr>
          <p:spPr>
            <a:xfrm>
              <a:off x="2189880" y="616320"/>
              <a:ext cx="43200" cy="651600"/>
            </a:xfrm>
            <a:prstGeom prst="rect">
              <a:avLst/>
            </a:prstGeom>
            <a:solidFill>
              <a:srgbClr val="FDF4D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68" name="Picture 96"/>
            <p:cNvPicPr/>
            <p:nvPr/>
          </p:nvPicPr>
          <p:blipFill>
            <a:blip r:embed="rId33"/>
            <a:stretch/>
          </p:blipFill>
          <p:spPr>
            <a:xfrm>
              <a:off x="2189880" y="616320"/>
              <a:ext cx="4320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69" name="CustomShape 69"/>
            <p:cNvSpPr/>
            <p:nvPr/>
          </p:nvSpPr>
          <p:spPr>
            <a:xfrm>
              <a:off x="2189880" y="616320"/>
              <a:ext cx="43200" cy="651600"/>
            </a:xfrm>
            <a:prstGeom prst="rect">
              <a:avLst/>
            </a:prstGeom>
            <a:solidFill>
              <a:srgbClr val="FDF4D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0" name="CustomShape 70"/>
            <p:cNvSpPr/>
            <p:nvPr/>
          </p:nvSpPr>
          <p:spPr>
            <a:xfrm>
              <a:off x="2234880" y="616320"/>
              <a:ext cx="27720" cy="651600"/>
            </a:xfrm>
            <a:prstGeom prst="rect">
              <a:avLst/>
            </a:prstGeom>
            <a:solidFill>
              <a:srgbClr val="FDF5D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71" name="Picture 99"/>
            <p:cNvPicPr/>
            <p:nvPr/>
          </p:nvPicPr>
          <p:blipFill>
            <a:blip r:embed="rId34"/>
            <a:stretch/>
          </p:blipFill>
          <p:spPr>
            <a:xfrm>
              <a:off x="2234880" y="616320"/>
              <a:ext cx="2772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2" name="CustomShape 71"/>
            <p:cNvSpPr/>
            <p:nvPr/>
          </p:nvSpPr>
          <p:spPr>
            <a:xfrm>
              <a:off x="2234880" y="616320"/>
              <a:ext cx="27720" cy="651600"/>
            </a:xfrm>
            <a:prstGeom prst="rect">
              <a:avLst/>
            </a:prstGeom>
            <a:solidFill>
              <a:srgbClr val="FDF5D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3" name="CustomShape 72"/>
            <p:cNvSpPr/>
            <p:nvPr/>
          </p:nvSpPr>
          <p:spPr>
            <a:xfrm>
              <a:off x="2263680" y="616320"/>
              <a:ext cx="30240" cy="651600"/>
            </a:xfrm>
            <a:prstGeom prst="rect">
              <a:avLst/>
            </a:prstGeom>
            <a:solidFill>
              <a:srgbClr val="FEF7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74" name="Picture 102"/>
            <p:cNvPicPr/>
            <p:nvPr/>
          </p:nvPicPr>
          <p:blipFill>
            <a:blip r:embed="rId35"/>
            <a:stretch/>
          </p:blipFill>
          <p:spPr>
            <a:xfrm>
              <a:off x="2263680" y="616320"/>
              <a:ext cx="3024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5" name="CustomShape 73"/>
            <p:cNvSpPr/>
            <p:nvPr/>
          </p:nvSpPr>
          <p:spPr>
            <a:xfrm>
              <a:off x="2263680" y="616320"/>
              <a:ext cx="30240" cy="651600"/>
            </a:xfrm>
            <a:prstGeom prst="rect">
              <a:avLst/>
            </a:prstGeom>
            <a:solidFill>
              <a:srgbClr val="FEF7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6" name="CustomShape 74"/>
            <p:cNvSpPr/>
            <p:nvPr/>
          </p:nvSpPr>
          <p:spPr>
            <a:xfrm>
              <a:off x="2295720" y="616320"/>
              <a:ext cx="40680" cy="651600"/>
            </a:xfrm>
            <a:prstGeom prst="rect">
              <a:avLst/>
            </a:prstGeom>
            <a:solidFill>
              <a:srgbClr val="FDF5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77" name="Picture 105"/>
            <p:cNvPicPr/>
            <p:nvPr/>
          </p:nvPicPr>
          <p:blipFill>
            <a:blip r:embed="rId36"/>
            <a:stretch/>
          </p:blipFill>
          <p:spPr>
            <a:xfrm>
              <a:off x="2295720" y="616320"/>
              <a:ext cx="4068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8" name="CustomShape 75"/>
            <p:cNvSpPr/>
            <p:nvPr/>
          </p:nvSpPr>
          <p:spPr>
            <a:xfrm>
              <a:off x="2295720" y="616320"/>
              <a:ext cx="40680" cy="651600"/>
            </a:xfrm>
            <a:prstGeom prst="rect">
              <a:avLst/>
            </a:prstGeom>
            <a:solidFill>
              <a:srgbClr val="FDF5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9" name="CustomShape 76"/>
            <p:cNvSpPr/>
            <p:nvPr/>
          </p:nvSpPr>
          <p:spPr>
            <a:xfrm>
              <a:off x="2338200" y="616320"/>
              <a:ext cx="30240" cy="651600"/>
            </a:xfrm>
            <a:prstGeom prst="rect">
              <a:avLst/>
            </a:prstGeom>
            <a:solidFill>
              <a:srgbClr val="FDF6E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80" name="Picture 108"/>
            <p:cNvPicPr/>
            <p:nvPr/>
          </p:nvPicPr>
          <p:blipFill>
            <a:blip r:embed="rId37"/>
            <a:stretch/>
          </p:blipFill>
          <p:spPr>
            <a:xfrm>
              <a:off x="2338200" y="616320"/>
              <a:ext cx="3024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1" name="CustomShape 77"/>
            <p:cNvSpPr/>
            <p:nvPr/>
          </p:nvSpPr>
          <p:spPr>
            <a:xfrm>
              <a:off x="2338200" y="616320"/>
              <a:ext cx="30240" cy="651600"/>
            </a:xfrm>
            <a:prstGeom prst="rect">
              <a:avLst/>
            </a:prstGeom>
            <a:solidFill>
              <a:srgbClr val="FDF6E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2" name="CustomShape 78"/>
            <p:cNvSpPr/>
            <p:nvPr/>
          </p:nvSpPr>
          <p:spPr>
            <a:xfrm>
              <a:off x="2369880" y="616320"/>
              <a:ext cx="72360" cy="651600"/>
            </a:xfrm>
            <a:prstGeom prst="rect">
              <a:avLst/>
            </a:prstGeom>
            <a:solidFill>
              <a:srgbClr val="FEF6E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83" name="Picture 111"/>
            <p:cNvPicPr/>
            <p:nvPr/>
          </p:nvPicPr>
          <p:blipFill>
            <a:blip r:embed="rId38"/>
            <a:stretch/>
          </p:blipFill>
          <p:spPr>
            <a:xfrm>
              <a:off x="2369880" y="616320"/>
              <a:ext cx="7236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4" name="CustomShape 79"/>
            <p:cNvSpPr/>
            <p:nvPr/>
          </p:nvSpPr>
          <p:spPr>
            <a:xfrm>
              <a:off x="2369880" y="616320"/>
              <a:ext cx="72360" cy="651600"/>
            </a:xfrm>
            <a:prstGeom prst="rect">
              <a:avLst/>
            </a:prstGeom>
            <a:solidFill>
              <a:srgbClr val="FEF6E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5" name="CustomShape 80"/>
            <p:cNvSpPr/>
            <p:nvPr/>
          </p:nvSpPr>
          <p:spPr>
            <a:xfrm>
              <a:off x="2444040" y="616320"/>
              <a:ext cx="11520" cy="651600"/>
            </a:xfrm>
            <a:prstGeom prst="rect">
              <a:avLst/>
            </a:prstGeom>
            <a:solidFill>
              <a:srgbClr val="FDF6E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86" name="Picture 114"/>
            <p:cNvPicPr/>
            <p:nvPr/>
          </p:nvPicPr>
          <p:blipFill>
            <a:blip r:embed="rId39"/>
            <a:stretch/>
          </p:blipFill>
          <p:spPr>
            <a:xfrm>
              <a:off x="2444040" y="616320"/>
              <a:ext cx="1152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7" name="CustomShape 81"/>
            <p:cNvSpPr/>
            <p:nvPr/>
          </p:nvSpPr>
          <p:spPr>
            <a:xfrm>
              <a:off x="2444040" y="616320"/>
              <a:ext cx="11520" cy="651600"/>
            </a:xfrm>
            <a:prstGeom prst="rect">
              <a:avLst/>
            </a:prstGeom>
            <a:solidFill>
              <a:srgbClr val="FDF6E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8" name="CustomShape 82"/>
            <p:cNvSpPr/>
            <p:nvPr/>
          </p:nvSpPr>
          <p:spPr>
            <a:xfrm>
              <a:off x="2457000" y="616320"/>
              <a:ext cx="14040" cy="651600"/>
            </a:xfrm>
            <a:prstGeom prst="rect">
              <a:avLst/>
            </a:prstGeom>
            <a:solidFill>
              <a:srgbClr val="FDF8E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89" name="Picture 117"/>
            <p:cNvPicPr/>
            <p:nvPr/>
          </p:nvPicPr>
          <p:blipFill>
            <a:blip r:embed="rId40"/>
            <a:stretch/>
          </p:blipFill>
          <p:spPr>
            <a:xfrm>
              <a:off x="2457000" y="616320"/>
              <a:ext cx="1404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90" name="CustomShape 83"/>
            <p:cNvSpPr/>
            <p:nvPr/>
          </p:nvSpPr>
          <p:spPr>
            <a:xfrm>
              <a:off x="2457000" y="616320"/>
              <a:ext cx="14040" cy="651600"/>
            </a:xfrm>
            <a:prstGeom prst="rect">
              <a:avLst/>
            </a:prstGeom>
            <a:solidFill>
              <a:srgbClr val="FDF8E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1" name="CustomShape 84"/>
            <p:cNvSpPr/>
            <p:nvPr/>
          </p:nvSpPr>
          <p:spPr>
            <a:xfrm>
              <a:off x="2473200" y="616320"/>
              <a:ext cx="72360" cy="651600"/>
            </a:xfrm>
            <a:prstGeom prst="rect">
              <a:avLst/>
            </a:prstGeom>
            <a:solidFill>
              <a:srgbClr val="FEF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92" name="Picture 120"/>
            <p:cNvPicPr/>
            <p:nvPr/>
          </p:nvPicPr>
          <p:blipFill>
            <a:blip r:embed="rId41"/>
            <a:stretch/>
          </p:blipFill>
          <p:spPr>
            <a:xfrm>
              <a:off x="2473200" y="616320"/>
              <a:ext cx="7236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93" name="CustomShape 85"/>
            <p:cNvSpPr/>
            <p:nvPr/>
          </p:nvSpPr>
          <p:spPr>
            <a:xfrm>
              <a:off x="2473200" y="616320"/>
              <a:ext cx="72360" cy="651600"/>
            </a:xfrm>
            <a:prstGeom prst="rect">
              <a:avLst/>
            </a:prstGeom>
            <a:solidFill>
              <a:srgbClr val="FEF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4" name="CustomShape 86"/>
            <p:cNvSpPr/>
            <p:nvPr/>
          </p:nvSpPr>
          <p:spPr>
            <a:xfrm>
              <a:off x="2547360" y="616320"/>
              <a:ext cx="27720" cy="651600"/>
            </a:xfrm>
            <a:prstGeom prst="rect">
              <a:avLst/>
            </a:prstGeom>
            <a:solidFill>
              <a:srgbClr val="FDF8E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95" name="Picture 123"/>
            <p:cNvPicPr/>
            <p:nvPr/>
          </p:nvPicPr>
          <p:blipFill>
            <a:blip r:embed="rId42"/>
            <a:stretch/>
          </p:blipFill>
          <p:spPr>
            <a:xfrm>
              <a:off x="2547360" y="616320"/>
              <a:ext cx="2772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96" name="CustomShape 87"/>
            <p:cNvSpPr/>
            <p:nvPr/>
          </p:nvSpPr>
          <p:spPr>
            <a:xfrm>
              <a:off x="2547360" y="616320"/>
              <a:ext cx="27720" cy="651600"/>
            </a:xfrm>
            <a:prstGeom prst="rect">
              <a:avLst/>
            </a:prstGeom>
            <a:solidFill>
              <a:srgbClr val="FDF8E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7" name="CustomShape 88"/>
            <p:cNvSpPr/>
            <p:nvPr/>
          </p:nvSpPr>
          <p:spPr>
            <a:xfrm>
              <a:off x="2576520" y="616320"/>
              <a:ext cx="43560" cy="651600"/>
            </a:xfrm>
            <a:prstGeom prst="rect">
              <a:avLst/>
            </a:prstGeom>
            <a:solidFill>
              <a:srgbClr val="FDF9E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98" name="Picture 126"/>
            <p:cNvPicPr/>
            <p:nvPr/>
          </p:nvPicPr>
          <p:blipFill>
            <a:blip r:embed="rId43"/>
            <a:stretch/>
          </p:blipFill>
          <p:spPr>
            <a:xfrm>
              <a:off x="2576520" y="616320"/>
              <a:ext cx="4356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99" name="CustomShape 89"/>
            <p:cNvSpPr/>
            <p:nvPr/>
          </p:nvSpPr>
          <p:spPr>
            <a:xfrm>
              <a:off x="2576520" y="616320"/>
              <a:ext cx="43560" cy="651600"/>
            </a:xfrm>
            <a:prstGeom prst="rect">
              <a:avLst/>
            </a:prstGeom>
            <a:solidFill>
              <a:srgbClr val="FDF9E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0" name="CustomShape 90"/>
            <p:cNvSpPr/>
            <p:nvPr/>
          </p:nvSpPr>
          <p:spPr>
            <a:xfrm>
              <a:off x="2621520" y="616320"/>
              <a:ext cx="28080" cy="651600"/>
            </a:xfrm>
            <a:prstGeom prst="rect">
              <a:avLst/>
            </a:prstGeom>
            <a:solidFill>
              <a:srgbClr val="FDF7E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01" name="Picture 129"/>
            <p:cNvPicPr/>
            <p:nvPr/>
          </p:nvPicPr>
          <p:blipFill>
            <a:blip r:embed="rId44"/>
            <a:stretch/>
          </p:blipFill>
          <p:spPr>
            <a:xfrm>
              <a:off x="2621520" y="616320"/>
              <a:ext cx="2808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02" name="CustomShape 91"/>
            <p:cNvSpPr/>
            <p:nvPr/>
          </p:nvSpPr>
          <p:spPr>
            <a:xfrm>
              <a:off x="2621520" y="616320"/>
              <a:ext cx="28080" cy="651600"/>
            </a:xfrm>
            <a:prstGeom prst="rect">
              <a:avLst/>
            </a:prstGeom>
            <a:solidFill>
              <a:srgbClr val="FDF7E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3" name="CustomShape 92"/>
            <p:cNvSpPr/>
            <p:nvPr/>
          </p:nvSpPr>
          <p:spPr>
            <a:xfrm>
              <a:off x="2650680" y="616320"/>
              <a:ext cx="27720" cy="651600"/>
            </a:xfrm>
            <a:prstGeom prst="rect">
              <a:avLst/>
            </a:prstGeom>
            <a:solidFill>
              <a:srgbClr val="FDF9E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04" name="Picture 132"/>
            <p:cNvPicPr/>
            <p:nvPr/>
          </p:nvPicPr>
          <p:blipFill>
            <a:blip r:embed="rId45"/>
            <a:stretch/>
          </p:blipFill>
          <p:spPr>
            <a:xfrm>
              <a:off x="2650680" y="616320"/>
              <a:ext cx="2772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05" name="CustomShape 93"/>
            <p:cNvSpPr/>
            <p:nvPr/>
          </p:nvSpPr>
          <p:spPr>
            <a:xfrm>
              <a:off x="2650680" y="616320"/>
              <a:ext cx="27720" cy="651600"/>
            </a:xfrm>
            <a:prstGeom prst="rect">
              <a:avLst/>
            </a:prstGeom>
            <a:solidFill>
              <a:srgbClr val="FDF9E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6" name="CustomShape 94"/>
            <p:cNvSpPr/>
            <p:nvPr/>
          </p:nvSpPr>
          <p:spPr>
            <a:xfrm>
              <a:off x="2679840" y="616320"/>
              <a:ext cx="43560" cy="651600"/>
            </a:xfrm>
            <a:prstGeom prst="rect">
              <a:avLst/>
            </a:prstGeom>
            <a:solidFill>
              <a:srgbClr val="FDF9E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07" name="Picture 135"/>
            <p:cNvPicPr/>
            <p:nvPr/>
          </p:nvPicPr>
          <p:blipFill>
            <a:blip r:embed="rId46"/>
            <a:stretch/>
          </p:blipFill>
          <p:spPr>
            <a:xfrm>
              <a:off x="2679840" y="616320"/>
              <a:ext cx="4356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08" name="CustomShape 95"/>
            <p:cNvSpPr/>
            <p:nvPr/>
          </p:nvSpPr>
          <p:spPr>
            <a:xfrm>
              <a:off x="2679840" y="616320"/>
              <a:ext cx="43560" cy="651600"/>
            </a:xfrm>
            <a:prstGeom prst="rect">
              <a:avLst/>
            </a:prstGeom>
            <a:solidFill>
              <a:srgbClr val="FDF9E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9" name="CustomShape 96"/>
            <p:cNvSpPr/>
            <p:nvPr/>
          </p:nvSpPr>
          <p:spPr>
            <a:xfrm>
              <a:off x="2724840" y="616320"/>
              <a:ext cx="59040" cy="651600"/>
            </a:xfrm>
            <a:prstGeom prst="rect">
              <a:avLst/>
            </a:prstGeom>
            <a:solidFill>
              <a:srgbClr val="FEFAE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10" name="Picture 138"/>
            <p:cNvPicPr/>
            <p:nvPr/>
          </p:nvPicPr>
          <p:blipFill>
            <a:blip r:embed="rId47"/>
            <a:stretch/>
          </p:blipFill>
          <p:spPr>
            <a:xfrm>
              <a:off x="2724840" y="616320"/>
              <a:ext cx="5904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11" name="CustomShape 97"/>
            <p:cNvSpPr/>
            <p:nvPr/>
          </p:nvSpPr>
          <p:spPr>
            <a:xfrm>
              <a:off x="2724840" y="616320"/>
              <a:ext cx="59040" cy="651600"/>
            </a:xfrm>
            <a:prstGeom prst="rect">
              <a:avLst/>
            </a:prstGeom>
            <a:solidFill>
              <a:srgbClr val="FEFAE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2" name="CustomShape 98"/>
            <p:cNvSpPr/>
            <p:nvPr/>
          </p:nvSpPr>
          <p:spPr>
            <a:xfrm>
              <a:off x="2785680" y="616320"/>
              <a:ext cx="41040" cy="651600"/>
            </a:xfrm>
            <a:prstGeom prst="rect">
              <a:avLst/>
            </a:prstGeom>
            <a:solidFill>
              <a:srgbClr val="FDFA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13" name="Picture 141"/>
            <p:cNvPicPr/>
            <p:nvPr/>
          </p:nvPicPr>
          <p:blipFill>
            <a:blip r:embed="rId48"/>
            <a:stretch/>
          </p:blipFill>
          <p:spPr>
            <a:xfrm>
              <a:off x="2785680" y="616320"/>
              <a:ext cx="4104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14" name="CustomShape 99"/>
            <p:cNvSpPr/>
            <p:nvPr/>
          </p:nvSpPr>
          <p:spPr>
            <a:xfrm>
              <a:off x="2785680" y="616320"/>
              <a:ext cx="41040" cy="651600"/>
            </a:xfrm>
            <a:prstGeom prst="rect">
              <a:avLst/>
            </a:prstGeom>
            <a:solidFill>
              <a:srgbClr val="FDFA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5" name="CustomShape 100"/>
            <p:cNvSpPr/>
            <p:nvPr/>
          </p:nvSpPr>
          <p:spPr>
            <a:xfrm>
              <a:off x="2828160" y="616320"/>
              <a:ext cx="30240" cy="651600"/>
            </a:xfrm>
            <a:prstGeom prst="rect">
              <a:avLst/>
            </a:prstGeom>
            <a:solidFill>
              <a:srgbClr val="FEFCF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16" name="Picture 144"/>
            <p:cNvPicPr/>
            <p:nvPr/>
          </p:nvPicPr>
          <p:blipFill>
            <a:blip r:embed="rId49"/>
            <a:stretch/>
          </p:blipFill>
          <p:spPr>
            <a:xfrm>
              <a:off x="2828160" y="616320"/>
              <a:ext cx="3024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17" name="CustomShape 101"/>
            <p:cNvSpPr/>
            <p:nvPr/>
          </p:nvSpPr>
          <p:spPr>
            <a:xfrm>
              <a:off x="2828160" y="616320"/>
              <a:ext cx="30240" cy="651600"/>
            </a:xfrm>
            <a:prstGeom prst="rect">
              <a:avLst/>
            </a:prstGeom>
            <a:solidFill>
              <a:srgbClr val="FEFCF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8" name="CustomShape 102"/>
            <p:cNvSpPr/>
            <p:nvPr/>
          </p:nvSpPr>
          <p:spPr>
            <a:xfrm>
              <a:off x="2860200" y="616320"/>
              <a:ext cx="3186720" cy="651600"/>
            </a:xfrm>
            <a:prstGeom prst="rect">
              <a:avLst/>
            </a:prstGeom>
            <a:solidFill>
              <a:srgbClr val="FDFAF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19" name="Picture 147"/>
            <p:cNvPicPr/>
            <p:nvPr/>
          </p:nvPicPr>
          <p:blipFill>
            <a:blip r:embed="rId50"/>
            <a:stretch/>
          </p:blipFill>
          <p:spPr>
            <a:xfrm>
              <a:off x="2860200" y="616320"/>
              <a:ext cx="3186720" cy="65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20" name="CustomShape 103"/>
            <p:cNvSpPr/>
            <p:nvPr/>
          </p:nvSpPr>
          <p:spPr>
            <a:xfrm>
              <a:off x="2860200" y="616320"/>
              <a:ext cx="3186720" cy="651600"/>
            </a:xfrm>
            <a:prstGeom prst="rect">
              <a:avLst/>
            </a:prstGeom>
            <a:solidFill>
              <a:srgbClr val="FDFAF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21" name="CustomShape 104"/>
          <p:cNvSpPr/>
          <p:nvPr/>
        </p:nvSpPr>
        <p:spPr>
          <a:xfrm>
            <a:off x="1368000" y="3703320"/>
            <a:ext cx="2643840" cy="47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100" b="1" strike="noStrike" spc="-1">
                <a:solidFill>
                  <a:srgbClr val="000000"/>
                </a:solidFill>
                <a:latin typeface="Cambria"/>
                <a:ea typeface="DejaVu Sans"/>
              </a:rPr>
              <a:t>В 2021 ГОДУ</a:t>
            </a:r>
            <a:endParaRPr lang="ru-RU" sz="3100" b="0" strike="noStrike" spc="-1">
              <a:latin typeface="Arial"/>
            </a:endParaRPr>
          </a:p>
        </p:txBody>
      </p:sp>
      <p:sp>
        <p:nvSpPr>
          <p:cNvPr id="422" name="CustomShape 105"/>
          <p:cNvSpPr/>
          <p:nvPr/>
        </p:nvSpPr>
        <p:spPr>
          <a:xfrm>
            <a:off x="3312000" y="848520"/>
            <a:ext cx="297036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 числа граждан мужского пола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23" name="CustomShape 106"/>
          <p:cNvSpPr/>
          <p:nvPr/>
        </p:nvSpPr>
        <p:spPr>
          <a:xfrm>
            <a:off x="0" y="720000"/>
            <a:ext cx="42634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mbria"/>
                <a:ea typeface="DejaVu Sans"/>
              </a:rPr>
              <a:t>В 2021 ГОДУ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424" name="Рисунок 14"/>
          <p:cNvPicPr/>
          <p:nvPr/>
        </p:nvPicPr>
        <p:blipFill>
          <a:blip r:embed="rId51"/>
          <a:stretch/>
        </p:blipFill>
        <p:spPr>
          <a:xfrm>
            <a:off x="837360" y="2918160"/>
            <a:ext cx="4345920" cy="1401120"/>
          </a:xfrm>
          <a:prstGeom prst="rect">
            <a:avLst/>
          </a:prstGeom>
          <a:ln>
            <a:noFill/>
          </a:ln>
        </p:spPr>
      </p:pic>
      <p:sp>
        <p:nvSpPr>
          <p:cNvPr id="425" name="CustomShape 107"/>
          <p:cNvSpPr/>
          <p:nvPr/>
        </p:nvSpPr>
        <p:spPr>
          <a:xfrm>
            <a:off x="1174320" y="3168000"/>
            <a:ext cx="3792960" cy="88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Радиосвязь</a:t>
            </a: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, радиовещание и телевидение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426" name="CustomShape 108"/>
          <p:cNvSpPr/>
          <p:nvPr/>
        </p:nvSpPr>
        <p:spPr>
          <a:xfrm>
            <a:off x="6840360" y="1368000"/>
            <a:ext cx="1942920" cy="149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конкурс составил </a:t>
            </a:r>
            <a:r>
              <a:rPr lang="ru-RU" sz="4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3,0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427" name="CustomShape 109"/>
          <p:cNvSpPr/>
          <p:nvPr/>
        </p:nvSpPr>
        <p:spPr>
          <a:xfrm>
            <a:off x="7176240" y="2161440"/>
            <a:ext cx="485280" cy="82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110"/>
          <p:cNvSpPr/>
          <p:nvPr/>
        </p:nvSpPr>
        <p:spPr>
          <a:xfrm>
            <a:off x="2517120" y="1822680"/>
            <a:ext cx="86616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25</a:t>
            </a:r>
            <a:endParaRPr lang="ru-RU" sz="5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1"/>
          <p:cNvGrpSpPr/>
          <p:nvPr/>
        </p:nvGrpSpPr>
        <p:grpSpPr>
          <a:xfrm>
            <a:off x="1440" y="0"/>
            <a:ext cx="9144000" cy="534240"/>
            <a:chOff x="1440" y="0"/>
            <a:chExt cx="9144000" cy="534240"/>
          </a:xfrm>
        </p:grpSpPr>
        <p:sp>
          <p:nvSpPr>
            <p:cNvPr id="430" name="CustomShape 2"/>
            <p:cNvSpPr/>
            <p:nvPr/>
          </p:nvSpPr>
          <p:spPr>
            <a:xfrm>
              <a:off x="1440" y="0"/>
              <a:ext cx="9142560" cy="53424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1" name="CustomShape 3"/>
            <p:cNvSpPr/>
            <p:nvPr/>
          </p:nvSpPr>
          <p:spPr>
            <a:xfrm>
              <a:off x="2880" y="0"/>
              <a:ext cx="9142560" cy="45648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2" name="CustomShape 4"/>
            <p:cNvSpPr/>
            <p:nvPr/>
          </p:nvSpPr>
          <p:spPr>
            <a:xfrm>
              <a:off x="2880" y="51480"/>
              <a:ext cx="9142560" cy="43020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433" name="Picture 7" descr="Большая-эмблема"/>
          <p:cNvPicPr/>
          <p:nvPr/>
        </p:nvPicPr>
        <p:blipFill>
          <a:blip r:embed="rId4"/>
          <a:stretch/>
        </p:blipFill>
        <p:spPr>
          <a:xfrm>
            <a:off x="0" y="26280"/>
            <a:ext cx="427320" cy="480600"/>
          </a:xfrm>
          <a:prstGeom prst="rect">
            <a:avLst/>
          </a:prstGeom>
          <a:ln>
            <a:noFill/>
          </a:ln>
        </p:spPr>
      </p:pic>
      <p:sp>
        <p:nvSpPr>
          <p:cNvPr id="434" name="CustomShape 5"/>
          <p:cNvSpPr/>
          <p:nvPr/>
        </p:nvSpPr>
        <p:spPr>
          <a:xfrm>
            <a:off x="8715240" y="107280"/>
            <a:ext cx="327600" cy="302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15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35" name="CustomShape 6"/>
          <p:cNvSpPr/>
          <p:nvPr/>
        </p:nvSpPr>
        <p:spPr>
          <a:xfrm>
            <a:off x="603360" y="103680"/>
            <a:ext cx="79282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СОЦИАЛЬНЫЕ ГАРАНТИИ</a:t>
            </a:r>
            <a:endParaRPr lang="ru-RU" sz="1400" b="0" strike="noStrike" spc="-1">
              <a:latin typeface="Arial"/>
            </a:endParaRPr>
          </a:p>
        </p:txBody>
      </p:sp>
      <p:grpSp>
        <p:nvGrpSpPr>
          <p:cNvPr id="436" name="Group 7"/>
          <p:cNvGrpSpPr/>
          <p:nvPr/>
        </p:nvGrpSpPr>
        <p:grpSpPr>
          <a:xfrm>
            <a:off x="144000" y="576000"/>
            <a:ext cx="8385120" cy="4392000"/>
            <a:chOff x="144000" y="576000"/>
            <a:chExt cx="8385120" cy="4392000"/>
          </a:xfrm>
        </p:grpSpPr>
        <p:sp>
          <p:nvSpPr>
            <p:cNvPr id="437" name="CustomShape 8"/>
            <p:cNvSpPr/>
            <p:nvPr/>
          </p:nvSpPr>
          <p:spPr>
            <a:xfrm>
              <a:off x="144000" y="576000"/>
              <a:ext cx="8367120" cy="4392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8" name="CustomShape 9"/>
            <p:cNvSpPr/>
            <p:nvPr/>
          </p:nvSpPr>
          <p:spPr>
            <a:xfrm>
              <a:off x="302040" y="746280"/>
              <a:ext cx="66960" cy="4053960"/>
            </a:xfrm>
            <a:prstGeom prst="rect">
              <a:avLst/>
            </a:prstGeom>
            <a:solidFill>
              <a:srgbClr val="FFECB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9" name="CustomShape 10"/>
            <p:cNvSpPr/>
            <p:nvPr/>
          </p:nvSpPr>
          <p:spPr>
            <a:xfrm>
              <a:off x="371160" y="746280"/>
              <a:ext cx="87480" cy="4053960"/>
            </a:xfrm>
            <a:prstGeom prst="rect">
              <a:avLst/>
            </a:prstGeom>
            <a:solidFill>
              <a:srgbClr val="FEECB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40" name="Picture 9"/>
            <p:cNvPicPr/>
            <p:nvPr/>
          </p:nvPicPr>
          <p:blipFill>
            <a:blip r:embed="rId5"/>
            <a:stretch/>
          </p:blipFill>
          <p:spPr>
            <a:xfrm>
              <a:off x="371160" y="746280"/>
              <a:ext cx="8748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1" name="CustomShape 11"/>
            <p:cNvSpPr/>
            <p:nvPr/>
          </p:nvSpPr>
          <p:spPr>
            <a:xfrm>
              <a:off x="371160" y="746280"/>
              <a:ext cx="87480" cy="4053960"/>
            </a:xfrm>
            <a:prstGeom prst="rect">
              <a:avLst/>
            </a:prstGeom>
            <a:solidFill>
              <a:srgbClr val="FEECB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2" name="CustomShape 12"/>
            <p:cNvSpPr/>
            <p:nvPr/>
          </p:nvSpPr>
          <p:spPr>
            <a:xfrm>
              <a:off x="460440" y="746280"/>
              <a:ext cx="66960" cy="4053960"/>
            </a:xfrm>
            <a:prstGeom prst="rect">
              <a:avLst/>
            </a:prstGeom>
            <a:solidFill>
              <a:srgbClr val="FEECB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43" name="Picture 12"/>
            <p:cNvPicPr/>
            <p:nvPr/>
          </p:nvPicPr>
          <p:blipFill>
            <a:blip r:embed="rId6"/>
            <a:stretch/>
          </p:blipFill>
          <p:spPr>
            <a:xfrm>
              <a:off x="460440" y="746280"/>
              <a:ext cx="6696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4" name="CustomShape 13"/>
            <p:cNvSpPr/>
            <p:nvPr/>
          </p:nvSpPr>
          <p:spPr>
            <a:xfrm>
              <a:off x="460440" y="746280"/>
              <a:ext cx="66960" cy="4053960"/>
            </a:xfrm>
            <a:prstGeom prst="rect">
              <a:avLst/>
            </a:prstGeom>
            <a:solidFill>
              <a:srgbClr val="FEECB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5" name="CustomShape 14"/>
            <p:cNvSpPr/>
            <p:nvPr/>
          </p:nvSpPr>
          <p:spPr>
            <a:xfrm>
              <a:off x="529560" y="746280"/>
              <a:ext cx="91440" cy="4053960"/>
            </a:xfrm>
            <a:prstGeom prst="rect">
              <a:avLst/>
            </a:prstGeom>
            <a:solidFill>
              <a:srgbClr val="FEED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46" name="Picture 15"/>
            <p:cNvPicPr/>
            <p:nvPr/>
          </p:nvPicPr>
          <p:blipFill>
            <a:blip r:embed="rId7"/>
            <a:stretch/>
          </p:blipFill>
          <p:spPr>
            <a:xfrm>
              <a:off x="529560" y="746280"/>
              <a:ext cx="9144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7" name="CustomShape 15"/>
            <p:cNvSpPr/>
            <p:nvPr/>
          </p:nvSpPr>
          <p:spPr>
            <a:xfrm>
              <a:off x="529560" y="746280"/>
              <a:ext cx="91440" cy="4053960"/>
            </a:xfrm>
            <a:prstGeom prst="rect">
              <a:avLst/>
            </a:prstGeom>
            <a:solidFill>
              <a:srgbClr val="FEED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8" name="CustomShape 16"/>
            <p:cNvSpPr/>
            <p:nvPr/>
          </p:nvSpPr>
          <p:spPr>
            <a:xfrm>
              <a:off x="624240" y="746280"/>
              <a:ext cx="63000" cy="4053960"/>
            </a:xfrm>
            <a:prstGeom prst="rect">
              <a:avLst/>
            </a:prstGeom>
            <a:solidFill>
              <a:srgbClr val="FEEDB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49" name="Picture 18"/>
            <p:cNvPicPr/>
            <p:nvPr/>
          </p:nvPicPr>
          <p:blipFill>
            <a:blip r:embed="rId8"/>
            <a:stretch/>
          </p:blipFill>
          <p:spPr>
            <a:xfrm>
              <a:off x="624240" y="746280"/>
              <a:ext cx="6300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0" name="CustomShape 17"/>
            <p:cNvSpPr/>
            <p:nvPr/>
          </p:nvSpPr>
          <p:spPr>
            <a:xfrm>
              <a:off x="624240" y="746280"/>
              <a:ext cx="63000" cy="4053960"/>
            </a:xfrm>
            <a:prstGeom prst="rect">
              <a:avLst/>
            </a:prstGeom>
            <a:solidFill>
              <a:srgbClr val="FEEDB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1" name="CustomShape 18"/>
            <p:cNvSpPr/>
            <p:nvPr/>
          </p:nvSpPr>
          <p:spPr>
            <a:xfrm>
              <a:off x="688680" y="746280"/>
              <a:ext cx="90720" cy="4053960"/>
            </a:xfrm>
            <a:prstGeom prst="rect">
              <a:avLst/>
            </a:prstGeom>
            <a:solidFill>
              <a:srgbClr val="FEEDB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52" name="Picture 21"/>
            <p:cNvPicPr/>
            <p:nvPr/>
          </p:nvPicPr>
          <p:blipFill>
            <a:blip r:embed="rId9"/>
            <a:stretch/>
          </p:blipFill>
          <p:spPr>
            <a:xfrm>
              <a:off x="688680" y="746280"/>
              <a:ext cx="9072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3" name="CustomShape 19"/>
            <p:cNvSpPr/>
            <p:nvPr/>
          </p:nvSpPr>
          <p:spPr>
            <a:xfrm>
              <a:off x="688680" y="746280"/>
              <a:ext cx="90720" cy="4053960"/>
            </a:xfrm>
            <a:prstGeom prst="rect">
              <a:avLst/>
            </a:prstGeom>
            <a:solidFill>
              <a:srgbClr val="FEEDB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4" name="CustomShape 20"/>
            <p:cNvSpPr/>
            <p:nvPr/>
          </p:nvSpPr>
          <p:spPr>
            <a:xfrm>
              <a:off x="782280" y="746280"/>
              <a:ext cx="67680" cy="4053960"/>
            </a:xfrm>
            <a:prstGeom prst="rect">
              <a:avLst/>
            </a:prstGeom>
            <a:solidFill>
              <a:srgbClr val="FDEEB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55" name="Picture 24"/>
            <p:cNvPicPr/>
            <p:nvPr/>
          </p:nvPicPr>
          <p:blipFill>
            <a:blip r:embed="rId10"/>
            <a:stretch/>
          </p:blipFill>
          <p:spPr>
            <a:xfrm>
              <a:off x="782280" y="746280"/>
              <a:ext cx="6768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6" name="CustomShape 21"/>
            <p:cNvSpPr/>
            <p:nvPr/>
          </p:nvSpPr>
          <p:spPr>
            <a:xfrm>
              <a:off x="782280" y="746280"/>
              <a:ext cx="67680" cy="4053960"/>
            </a:xfrm>
            <a:prstGeom prst="rect">
              <a:avLst/>
            </a:prstGeom>
            <a:solidFill>
              <a:srgbClr val="FDEEB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7" name="CustomShape 22"/>
            <p:cNvSpPr/>
            <p:nvPr/>
          </p:nvSpPr>
          <p:spPr>
            <a:xfrm>
              <a:off x="852480" y="746280"/>
              <a:ext cx="62640" cy="4053960"/>
            </a:xfrm>
            <a:prstGeom prst="rect">
              <a:avLst/>
            </a:prstGeom>
            <a:solidFill>
              <a:srgbClr val="FEEEB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58" name="Picture 27"/>
            <p:cNvPicPr/>
            <p:nvPr/>
          </p:nvPicPr>
          <p:blipFill>
            <a:blip r:embed="rId11"/>
            <a:stretch/>
          </p:blipFill>
          <p:spPr>
            <a:xfrm>
              <a:off x="852480" y="746280"/>
              <a:ext cx="6264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9" name="CustomShape 23"/>
            <p:cNvSpPr/>
            <p:nvPr/>
          </p:nvSpPr>
          <p:spPr>
            <a:xfrm>
              <a:off x="852480" y="746280"/>
              <a:ext cx="62640" cy="4053960"/>
            </a:xfrm>
            <a:prstGeom prst="rect">
              <a:avLst/>
            </a:prstGeom>
            <a:solidFill>
              <a:srgbClr val="FEEEB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0" name="CustomShape 24"/>
            <p:cNvSpPr/>
            <p:nvPr/>
          </p:nvSpPr>
          <p:spPr>
            <a:xfrm>
              <a:off x="916560" y="746280"/>
              <a:ext cx="90720" cy="4053960"/>
            </a:xfrm>
            <a:prstGeom prst="rect">
              <a:avLst/>
            </a:prstGeom>
            <a:solidFill>
              <a:srgbClr val="FEEEB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61" name="Picture 30"/>
            <p:cNvPicPr/>
            <p:nvPr/>
          </p:nvPicPr>
          <p:blipFill>
            <a:blip r:embed="rId12"/>
            <a:stretch/>
          </p:blipFill>
          <p:spPr>
            <a:xfrm>
              <a:off x="916560" y="746280"/>
              <a:ext cx="9072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62" name="CustomShape 25"/>
            <p:cNvSpPr/>
            <p:nvPr/>
          </p:nvSpPr>
          <p:spPr>
            <a:xfrm>
              <a:off x="916560" y="746280"/>
              <a:ext cx="90720" cy="4053960"/>
            </a:xfrm>
            <a:prstGeom prst="rect">
              <a:avLst/>
            </a:prstGeom>
            <a:solidFill>
              <a:srgbClr val="FEEEB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3" name="CustomShape 26"/>
            <p:cNvSpPr/>
            <p:nvPr/>
          </p:nvSpPr>
          <p:spPr>
            <a:xfrm>
              <a:off x="1010880" y="746280"/>
              <a:ext cx="67320" cy="4053960"/>
            </a:xfrm>
            <a:prstGeom prst="rect">
              <a:avLst/>
            </a:prstGeom>
            <a:solidFill>
              <a:srgbClr val="FDEEB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64" name="Picture 33"/>
            <p:cNvPicPr/>
            <p:nvPr/>
          </p:nvPicPr>
          <p:blipFill>
            <a:blip r:embed="rId13"/>
            <a:stretch/>
          </p:blipFill>
          <p:spPr>
            <a:xfrm>
              <a:off x="1010880" y="746280"/>
              <a:ext cx="6732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65" name="CustomShape 27"/>
            <p:cNvSpPr/>
            <p:nvPr/>
          </p:nvSpPr>
          <p:spPr>
            <a:xfrm>
              <a:off x="1010880" y="746280"/>
              <a:ext cx="67320" cy="4053960"/>
            </a:xfrm>
            <a:prstGeom prst="rect">
              <a:avLst/>
            </a:prstGeom>
            <a:solidFill>
              <a:srgbClr val="FDEEB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6" name="CustomShape 28"/>
            <p:cNvSpPr/>
            <p:nvPr/>
          </p:nvSpPr>
          <p:spPr>
            <a:xfrm>
              <a:off x="1080720" y="746280"/>
              <a:ext cx="86760" cy="4053960"/>
            </a:xfrm>
            <a:prstGeom prst="rect">
              <a:avLst/>
            </a:prstGeom>
            <a:solidFill>
              <a:srgbClr val="FEEF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67" name="Picture 36"/>
            <p:cNvPicPr/>
            <p:nvPr/>
          </p:nvPicPr>
          <p:blipFill>
            <a:blip r:embed="rId14"/>
            <a:stretch/>
          </p:blipFill>
          <p:spPr>
            <a:xfrm>
              <a:off x="1080720" y="746280"/>
              <a:ext cx="8676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68" name="CustomShape 29"/>
            <p:cNvSpPr/>
            <p:nvPr/>
          </p:nvSpPr>
          <p:spPr>
            <a:xfrm>
              <a:off x="1080720" y="746280"/>
              <a:ext cx="86760" cy="4053960"/>
            </a:xfrm>
            <a:prstGeom prst="rect">
              <a:avLst/>
            </a:prstGeom>
            <a:solidFill>
              <a:srgbClr val="FEEF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9" name="CustomShape 30"/>
            <p:cNvSpPr/>
            <p:nvPr/>
          </p:nvSpPr>
          <p:spPr>
            <a:xfrm>
              <a:off x="1169640" y="746280"/>
              <a:ext cx="66960" cy="4053960"/>
            </a:xfrm>
            <a:prstGeom prst="rect">
              <a:avLst/>
            </a:prstGeom>
            <a:solidFill>
              <a:srgbClr val="FDEFC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70" name="Picture 39"/>
            <p:cNvPicPr/>
            <p:nvPr/>
          </p:nvPicPr>
          <p:blipFill>
            <a:blip r:embed="rId15"/>
            <a:stretch/>
          </p:blipFill>
          <p:spPr>
            <a:xfrm>
              <a:off x="1169640" y="746280"/>
              <a:ext cx="6696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1" name="CustomShape 31"/>
            <p:cNvSpPr/>
            <p:nvPr/>
          </p:nvSpPr>
          <p:spPr>
            <a:xfrm>
              <a:off x="1169640" y="746280"/>
              <a:ext cx="66960" cy="4053960"/>
            </a:xfrm>
            <a:prstGeom prst="rect">
              <a:avLst/>
            </a:prstGeom>
            <a:solidFill>
              <a:srgbClr val="FDEFC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2" name="CustomShape 32"/>
            <p:cNvSpPr/>
            <p:nvPr/>
          </p:nvSpPr>
          <p:spPr>
            <a:xfrm>
              <a:off x="1239120" y="746280"/>
              <a:ext cx="86760" cy="4053960"/>
            </a:xfrm>
            <a:prstGeom prst="rect">
              <a:avLst/>
            </a:prstGeom>
            <a:solidFill>
              <a:srgbClr val="FDF0C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73" name="Picture 42"/>
            <p:cNvPicPr/>
            <p:nvPr/>
          </p:nvPicPr>
          <p:blipFill>
            <a:blip r:embed="rId16"/>
            <a:stretch/>
          </p:blipFill>
          <p:spPr>
            <a:xfrm>
              <a:off x="1239120" y="746280"/>
              <a:ext cx="8676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4" name="CustomShape 33"/>
            <p:cNvSpPr/>
            <p:nvPr/>
          </p:nvSpPr>
          <p:spPr>
            <a:xfrm>
              <a:off x="1239120" y="746280"/>
              <a:ext cx="86760" cy="4053960"/>
            </a:xfrm>
            <a:prstGeom prst="rect">
              <a:avLst/>
            </a:prstGeom>
            <a:solidFill>
              <a:srgbClr val="FDF0C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5" name="CustomShape 34"/>
            <p:cNvSpPr/>
            <p:nvPr/>
          </p:nvSpPr>
          <p:spPr>
            <a:xfrm>
              <a:off x="1328760" y="746280"/>
              <a:ext cx="66960" cy="4053960"/>
            </a:xfrm>
            <a:prstGeom prst="rect">
              <a:avLst/>
            </a:prstGeom>
            <a:solidFill>
              <a:srgbClr val="FDF0C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76" name="Picture 45"/>
            <p:cNvPicPr/>
            <p:nvPr/>
          </p:nvPicPr>
          <p:blipFill>
            <a:blip r:embed="rId17"/>
            <a:stretch/>
          </p:blipFill>
          <p:spPr>
            <a:xfrm>
              <a:off x="1328760" y="746280"/>
              <a:ext cx="6696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7" name="CustomShape 35"/>
            <p:cNvSpPr/>
            <p:nvPr/>
          </p:nvSpPr>
          <p:spPr>
            <a:xfrm>
              <a:off x="1328760" y="746280"/>
              <a:ext cx="66960" cy="4053960"/>
            </a:xfrm>
            <a:prstGeom prst="rect">
              <a:avLst/>
            </a:prstGeom>
            <a:solidFill>
              <a:srgbClr val="FDF0C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8" name="CustomShape 36"/>
            <p:cNvSpPr/>
            <p:nvPr/>
          </p:nvSpPr>
          <p:spPr>
            <a:xfrm>
              <a:off x="1398240" y="746280"/>
              <a:ext cx="66240" cy="4053960"/>
            </a:xfrm>
            <a:prstGeom prst="rect">
              <a:avLst/>
            </a:prstGeom>
            <a:solidFill>
              <a:srgbClr val="FDF1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79" name="Picture 48"/>
            <p:cNvPicPr/>
            <p:nvPr/>
          </p:nvPicPr>
          <p:blipFill>
            <a:blip r:embed="rId18"/>
            <a:stretch/>
          </p:blipFill>
          <p:spPr>
            <a:xfrm>
              <a:off x="1398240" y="746280"/>
              <a:ext cx="6624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80" name="CustomShape 37"/>
            <p:cNvSpPr/>
            <p:nvPr/>
          </p:nvSpPr>
          <p:spPr>
            <a:xfrm>
              <a:off x="1398240" y="746280"/>
              <a:ext cx="66240" cy="4053960"/>
            </a:xfrm>
            <a:prstGeom prst="rect">
              <a:avLst/>
            </a:prstGeom>
            <a:solidFill>
              <a:srgbClr val="FDF1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1" name="CustomShape 38"/>
            <p:cNvSpPr/>
            <p:nvPr/>
          </p:nvSpPr>
          <p:spPr>
            <a:xfrm>
              <a:off x="1467000" y="746280"/>
              <a:ext cx="87120" cy="4053960"/>
            </a:xfrm>
            <a:prstGeom prst="rect">
              <a:avLst/>
            </a:prstGeom>
            <a:solidFill>
              <a:srgbClr val="FEF1C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82" name="Picture 51"/>
            <p:cNvPicPr/>
            <p:nvPr/>
          </p:nvPicPr>
          <p:blipFill>
            <a:blip r:embed="rId19"/>
            <a:stretch/>
          </p:blipFill>
          <p:spPr>
            <a:xfrm>
              <a:off x="1467000" y="746280"/>
              <a:ext cx="8712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83" name="CustomShape 39"/>
            <p:cNvSpPr/>
            <p:nvPr/>
          </p:nvSpPr>
          <p:spPr>
            <a:xfrm>
              <a:off x="1467000" y="746280"/>
              <a:ext cx="87120" cy="4053960"/>
            </a:xfrm>
            <a:prstGeom prst="rect">
              <a:avLst/>
            </a:prstGeom>
            <a:solidFill>
              <a:srgbClr val="FEF1C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4" name="CustomShape 40"/>
            <p:cNvSpPr/>
            <p:nvPr/>
          </p:nvSpPr>
          <p:spPr>
            <a:xfrm>
              <a:off x="1555920" y="746280"/>
              <a:ext cx="67680" cy="4053960"/>
            </a:xfrm>
            <a:prstGeom prst="rect">
              <a:avLst/>
            </a:prstGeom>
            <a:solidFill>
              <a:srgbClr val="FDF1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85" name="Picture 54"/>
            <p:cNvPicPr/>
            <p:nvPr/>
          </p:nvPicPr>
          <p:blipFill>
            <a:blip r:embed="rId20"/>
            <a:stretch/>
          </p:blipFill>
          <p:spPr>
            <a:xfrm>
              <a:off x="1555920" y="746280"/>
              <a:ext cx="6768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86" name="CustomShape 41"/>
            <p:cNvSpPr/>
            <p:nvPr/>
          </p:nvSpPr>
          <p:spPr>
            <a:xfrm>
              <a:off x="1555920" y="746280"/>
              <a:ext cx="67680" cy="4053960"/>
            </a:xfrm>
            <a:prstGeom prst="rect">
              <a:avLst/>
            </a:prstGeom>
            <a:solidFill>
              <a:srgbClr val="FDF1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7" name="CustomShape 42"/>
            <p:cNvSpPr/>
            <p:nvPr/>
          </p:nvSpPr>
          <p:spPr>
            <a:xfrm>
              <a:off x="1626120" y="746280"/>
              <a:ext cx="90360" cy="4053960"/>
            </a:xfrm>
            <a:prstGeom prst="rect">
              <a:avLst/>
            </a:prstGeom>
            <a:solidFill>
              <a:srgbClr val="FDF2C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88" name="Picture 57"/>
            <p:cNvPicPr/>
            <p:nvPr/>
          </p:nvPicPr>
          <p:blipFill>
            <a:blip r:embed="rId21"/>
            <a:stretch/>
          </p:blipFill>
          <p:spPr>
            <a:xfrm>
              <a:off x="1626120" y="746280"/>
              <a:ext cx="9036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89" name="CustomShape 43"/>
            <p:cNvSpPr/>
            <p:nvPr/>
          </p:nvSpPr>
          <p:spPr>
            <a:xfrm>
              <a:off x="1626120" y="746280"/>
              <a:ext cx="90360" cy="4053960"/>
            </a:xfrm>
            <a:prstGeom prst="rect">
              <a:avLst/>
            </a:prstGeom>
            <a:solidFill>
              <a:srgbClr val="FDF2C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0" name="CustomShape 44"/>
            <p:cNvSpPr/>
            <p:nvPr/>
          </p:nvSpPr>
          <p:spPr>
            <a:xfrm>
              <a:off x="1718640" y="746280"/>
              <a:ext cx="63360" cy="4053960"/>
            </a:xfrm>
            <a:prstGeom prst="rect">
              <a:avLst/>
            </a:prstGeom>
            <a:solidFill>
              <a:srgbClr val="FDF2C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91" name="Picture 60"/>
            <p:cNvPicPr/>
            <p:nvPr/>
          </p:nvPicPr>
          <p:blipFill>
            <a:blip r:embed="rId22"/>
            <a:stretch/>
          </p:blipFill>
          <p:spPr>
            <a:xfrm>
              <a:off x="1718640" y="746280"/>
              <a:ext cx="6336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92" name="CustomShape 45"/>
            <p:cNvSpPr/>
            <p:nvPr/>
          </p:nvSpPr>
          <p:spPr>
            <a:xfrm>
              <a:off x="1718640" y="746280"/>
              <a:ext cx="63360" cy="4053960"/>
            </a:xfrm>
            <a:prstGeom prst="rect">
              <a:avLst/>
            </a:prstGeom>
            <a:solidFill>
              <a:srgbClr val="FDF2C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3" name="CustomShape 46"/>
            <p:cNvSpPr/>
            <p:nvPr/>
          </p:nvSpPr>
          <p:spPr>
            <a:xfrm>
              <a:off x="1784520" y="746280"/>
              <a:ext cx="91080" cy="4053960"/>
            </a:xfrm>
            <a:prstGeom prst="rect">
              <a:avLst/>
            </a:prstGeom>
            <a:solidFill>
              <a:srgbClr val="FDF2C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94" name="Picture 63"/>
            <p:cNvPicPr/>
            <p:nvPr/>
          </p:nvPicPr>
          <p:blipFill>
            <a:blip r:embed="rId23"/>
            <a:stretch/>
          </p:blipFill>
          <p:spPr>
            <a:xfrm>
              <a:off x="1784520" y="746280"/>
              <a:ext cx="9108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95" name="CustomShape 47"/>
            <p:cNvSpPr/>
            <p:nvPr/>
          </p:nvSpPr>
          <p:spPr>
            <a:xfrm>
              <a:off x="1784520" y="746280"/>
              <a:ext cx="91080" cy="4053960"/>
            </a:xfrm>
            <a:prstGeom prst="rect">
              <a:avLst/>
            </a:prstGeom>
            <a:solidFill>
              <a:srgbClr val="FDF2C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6" name="CustomShape 48"/>
            <p:cNvSpPr/>
            <p:nvPr/>
          </p:nvSpPr>
          <p:spPr>
            <a:xfrm>
              <a:off x="1877760" y="746280"/>
              <a:ext cx="18000" cy="4053960"/>
            </a:xfrm>
            <a:prstGeom prst="rect">
              <a:avLst/>
            </a:prstGeom>
            <a:solidFill>
              <a:srgbClr val="FDF1C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97" name="Picture 66"/>
            <p:cNvPicPr/>
            <p:nvPr/>
          </p:nvPicPr>
          <p:blipFill>
            <a:blip r:embed="rId24"/>
            <a:stretch/>
          </p:blipFill>
          <p:spPr>
            <a:xfrm>
              <a:off x="1877760" y="746280"/>
              <a:ext cx="1800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98" name="CustomShape 49"/>
            <p:cNvSpPr/>
            <p:nvPr/>
          </p:nvSpPr>
          <p:spPr>
            <a:xfrm>
              <a:off x="1877760" y="746280"/>
              <a:ext cx="18000" cy="4053960"/>
            </a:xfrm>
            <a:prstGeom prst="rect">
              <a:avLst/>
            </a:prstGeom>
            <a:solidFill>
              <a:srgbClr val="FDF1C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9" name="CustomShape 50"/>
            <p:cNvSpPr/>
            <p:nvPr/>
          </p:nvSpPr>
          <p:spPr>
            <a:xfrm>
              <a:off x="1898280" y="746280"/>
              <a:ext cx="66600" cy="4053960"/>
            </a:xfrm>
            <a:prstGeom prst="rect">
              <a:avLst/>
            </a:prstGeom>
            <a:solidFill>
              <a:srgbClr val="FDF3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00" name="Picture 69"/>
            <p:cNvPicPr/>
            <p:nvPr/>
          </p:nvPicPr>
          <p:blipFill>
            <a:blip r:embed="rId25"/>
            <a:stretch/>
          </p:blipFill>
          <p:spPr>
            <a:xfrm>
              <a:off x="1898280" y="746280"/>
              <a:ext cx="6660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01" name="CustomShape 51"/>
            <p:cNvSpPr/>
            <p:nvPr/>
          </p:nvSpPr>
          <p:spPr>
            <a:xfrm>
              <a:off x="1898280" y="746280"/>
              <a:ext cx="66600" cy="4053960"/>
            </a:xfrm>
            <a:prstGeom prst="rect">
              <a:avLst/>
            </a:prstGeom>
            <a:solidFill>
              <a:srgbClr val="FDF3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2" name="CustomShape 52"/>
            <p:cNvSpPr/>
            <p:nvPr/>
          </p:nvSpPr>
          <p:spPr>
            <a:xfrm>
              <a:off x="1967400" y="746280"/>
              <a:ext cx="90720" cy="4053960"/>
            </a:xfrm>
            <a:prstGeom prst="rect">
              <a:avLst/>
            </a:prstGeom>
            <a:solidFill>
              <a:srgbClr val="FEF2D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03" name="Picture 72"/>
            <p:cNvPicPr/>
            <p:nvPr/>
          </p:nvPicPr>
          <p:blipFill>
            <a:blip r:embed="rId26"/>
            <a:stretch/>
          </p:blipFill>
          <p:spPr>
            <a:xfrm>
              <a:off x="1967400" y="746280"/>
              <a:ext cx="9072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04" name="CustomShape 53"/>
            <p:cNvSpPr/>
            <p:nvPr/>
          </p:nvSpPr>
          <p:spPr>
            <a:xfrm>
              <a:off x="1967400" y="746280"/>
              <a:ext cx="90720" cy="4053960"/>
            </a:xfrm>
            <a:prstGeom prst="rect">
              <a:avLst/>
            </a:prstGeom>
            <a:solidFill>
              <a:srgbClr val="FEF2D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5" name="CustomShape 54"/>
            <p:cNvSpPr/>
            <p:nvPr/>
          </p:nvSpPr>
          <p:spPr>
            <a:xfrm>
              <a:off x="2059920" y="746280"/>
              <a:ext cx="42840" cy="4053960"/>
            </a:xfrm>
            <a:prstGeom prst="rect">
              <a:avLst/>
            </a:prstGeom>
            <a:solidFill>
              <a:srgbClr val="FDF2D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06" name="Picture 75"/>
            <p:cNvPicPr/>
            <p:nvPr/>
          </p:nvPicPr>
          <p:blipFill>
            <a:blip r:embed="rId27"/>
            <a:stretch/>
          </p:blipFill>
          <p:spPr>
            <a:xfrm>
              <a:off x="2059920" y="746280"/>
              <a:ext cx="4284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07" name="CustomShape 55"/>
            <p:cNvSpPr/>
            <p:nvPr/>
          </p:nvSpPr>
          <p:spPr>
            <a:xfrm>
              <a:off x="2059920" y="746280"/>
              <a:ext cx="42840" cy="4053960"/>
            </a:xfrm>
            <a:prstGeom prst="rect">
              <a:avLst/>
            </a:prstGeom>
            <a:solidFill>
              <a:srgbClr val="FDF2D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8" name="CustomShape 56"/>
            <p:cNvSpPr/>
            <p:nvPr/>
          </p:nvSpPr>
          <p:spPr>
            <a:xfrm>
              <a:off x="2106000" y="746280"/>
              <a:ext cx="66960" cy="4053960"/>
            </a:xfrm>
            <a:prstGeom prst="rect">
              <a:avLst/>
            </a:prstGeom>
            <a:solidFill>
              <a:srgbClr val="FDF4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09" name="Picture 78"/>
            <p:cNvPicPr/>
            <p:nvPr/>
          </p:nvPicPr>
          <p:blipFill>
            <a:blip r:embed="rId28"/>
            <a:stretch/>
          </p:blipFill>
          <p:spPr>
            <a:xfrm>
              <a:off x="2106000" y="746280"/>
              <a:ext cx="6696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10" name="CustomShape 57"/>
            <p:cNvSpPr/>
            <p:nvPr/>
          </p:nvSpPr>
          <p:spPr>
            <a:xfrm>
              <a:off x="2106000" y="746280"/>
              <a:ext cx="66960" cy="4053960"/>
            </a:xfrm>
            <a:prstGeom prst="rect">
              <a:avLst/>
            </a:prstGeom>
            <a:solidFill>
              <a:srgbClr val="FDF4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1" name="CustomShape 58"/>
            <p:cNvSpPr/>
            <p:nvPr/>
          </p:nvSpPr>
          <p:spPr>
            <a:xfrm>
              <a:off x="2175120" y="746280"/>
              <a:ext cx="86760" cy="4053960"/>
            </a:xfrm>
            <a:prstGeom prst="rect">
              <a:avLst/>
            </a:prstGeom>
            <a:solidFill>
              <a:srgbClr val="FEF3D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12" name="Picture 81"/>
            <p:cNvPicPr/>
            <p:nvPr/>
          </p:nvPicPr>
          <p:blipFill>
            <a:blip r:embed="rId29"/>
            <a:stretch/>
          </p:blipFill>
          <p:spPr>
            <a:xfrm>
              <a:off x="2175120" y="746280"/>
              <a:ext cx="8676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13" name="CustomShape 59"/>
            <p:cNvSpPr/>
            <p:nvPr/>
          </p:nvSpPr>
          <p:spPr>
            <a:xfrm>
              <a:off x="2175120" y="746280"/>
              <a:ext cx="86760" cy="4053960"/>
            </a:xfrm>
            <a:prstGeom prst="rect">
              <a:avLst/>
            </a:prstGeom>
            <a:solidFill>
              <a:srgbClr val="FEF3D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4" name="CustomShape 60"/>
            <p:cNvSpPr/>
            <p:nvPr/>
          </p:nvSpPr>
          <p:spPr>
            <a:xfrm>
              <a:off x="2264400" y="746280"/>
              <a:ext cx="66960" cy="4053960"/>
            </a:xfrm>
            <a:prstGeom prst="rect">
              <a:avLst/>
            </a:prstGeom>
            <a:solidFill>
              <a:srgbClr val="FDF3D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15" name="Picture 84"/>
            <p:cNvPicPr/>
            <p:nvPr/>
          </p:nvPicPr>
          <p:blipFill>
            <a:blip r:embed="rId30"/>
            <a:stretch/>
          </p:blipFill>
          <p:spPr>
            <a:xfrm>
              <a:off x="2264400" y="746280"/>
              <a:ext cx="6696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16" name="CustomShape 61"/>
            <p:cNvSpPr/>
            <p:nvPr/>
          </p:nvSpPr>
          <p:spPr>
            <a:xfrm>
              <a:off x="2264400" y="746280"/>
              <a:ext cx="66960" cy="4053960"/>
            </a:xfrm>
            <a:prstGeom prst="rect">
              <a:avLst/>
            </a:prstGeom>
            <a:solidFill>
              <a:srgbClr val="FDF3D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7" name="CustomShape 62"/>
            <p:cNvSpPr/>
            <p:nvPr/>
          </p:nvSpPr>
          <p:spPr>
            <a:xfrm>
              <a:off x="2333520" y="746280"/>
              <a:ext cx="87480" cy="4053960"/>
            </a:xfrm>
            <a:prstGeom prst="rect">
              <a:avLst/>
            </a:prstGeom>
            <a:solidFill>
              <a:srgbClr val="FEF4D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18" name="Picture 87"/>
            <p:cNvPicPr/>
            <p:nvPr/>
          </p:nvPicPr>
          <p:blipFill>
            <a:blip r:embed="rId31"/>
            <a:stretch/>
          </p:blipFill>
          <p:spPr>
            <a:xfrm>
              <a:off x="2333520" y="746280"/>
              <a:ext cx="8748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19" name="CustomShape 63"/>
            <p:cNvSpPr/>
            <p:nvPr/>
          </p:nvSpPr>
          <p:spPr>
            <a:xfrm>
              <a:off x="2331720" y="746280"/>
              <a:ext cx="87480" cy="4053960"/>
            </a:xfrm>
            <a:prstGeom prst="rect">
              <a:avLst/>
            </a:prstGeom>
            <a:solidFill>
              <a:srgbClr val="FEF4D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0" name="CustomShape 64"/>
            <p:cNvSpPr/>
            <p:nvPr/>
          </p:nvSpPr>
          <p:spPr>
            <a:xfrm>
              <a:off x="2423520" y="746280"/>
              <a:ext cx="66600" cy="4053960"/>
            </a:xfrm>
            <a:prstGeom prst="rect">
              <a:avLst/>
            </a:prstGeom>
            <a:solidFill>
              <a:srgbClr val="FDF4D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21" name="Picture 90"/>
            <p:cNvPicPr/>
            <p:nvPr/>
          </p:nvPicPr>
          <p:blipFill>
            <a:blip r:embed="rId32"/>
            <a:stretch/>
          </p:blipFill>
          <p:spPr>
            <a:xfrm>
              <a:off x="2423520" y="746280"/>
              <a:ext cx="6660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2" name="CustomShape 65"/>
            <p:cNvSpPr/>
            <p:nvPr/>
          </p:nvSpPr>
          <p:spPr>
            <a:xfrm>
              <a:off x="2423520" y="746280"/>
              <a:ext cx="66600" cy="4053960"/>
            </a:xfrm>
            <a:prstGeom prst="rect">
              <a:avLst/>
            </a:prstGeom>
            <a:solidFill>
              <a:srgbClr val="FDF4D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3" name="CustomShape 66"/>
            <p:cNvSpPr/>
            <p:nvPr/>
          </p:nvSpPr>
          <p:spPr>
            <a:xfrm>
              <a:off x="2492640" y="746280"/>
              <a:ext cx="86760" cy="4053960"/>
            </a:xfrm>
            <a:prstGeom prst="rect">
              <a:avLst/>
            </a:prstGeom>
            <a:solidFill>
              <a:srgbClr val="FDF4D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24" name="Picture 93"/>
            <p:cNvPicPr/>
            <p:nvPr/>
          </p:nvPicPr>
          <p:blipFill>
            <a:blip r:embed="rId33"/>
            <a:stretch/>
          </p:blipFill>
          <p:spPr>
            <a:xfrm>
              <a:off x="2492640" y="746280"/>
              <a:ext cx="8676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5" name="CustomShape 67"/>
            <p:cNvSpPr/>
            <p:nvPr/>
          </p:nvSpPr>
          <p:spPr>
            <a:xfrm>
              <a:off x="2492640" y="746280"/>
              <a:ext cx="86760" cy="4053960"/>
            </a:xfrm>
            <a:prstGeom prst="rect">
              <a:avLst/>
            </a:prstGeom>
            <a:solidFill>
              <a:srgbClr val="FDF4D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6" name="CustomShape 68"/>
            <p:cNvSpPr/>
            <p:nvPr/>
          </p:nvSpPr>
          <p:spPr>
            <a:xfrm>
              <a:off x="2581920" y="746280"/>
              <a:ext cx="66600" cy="4053960"/>
            </a:xfrm>
            <a:prstGeom prst="rect">
              <a:avLst/>
            </a:prstGeom>
            <a:solidFill>
              <a:srgbClr val="FDF4D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27" name="Picture 96"/>
            <p:cNvPicPr/>
            <p:nvPr/>
          </p:nvPicPr>
          <p:blipFill>
            <a:blip r:embed="rId34"/>
            <a:stretch/>
          </p:blipFill>
          <p:spPr>
            <a:xfrm>
              <a:off x="2581920" y="746280"/>
              <a:ext cx="6660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8" name="CustomShape 69"/>
            <p:cNvSpPr/>
            <p:nvPr/>
          </p:nvSpPr>
          <p:spPr>
            <a:xfrm>
              <a:off x="2581920" y="746280"/>
              <a:ext cx="66600" cy="4053960"/>
            </a:xfrm>
            <a:prstGeom prst="rect">
              <a:avLst/>
            </a:prstGeom>
            <a:solidFill>
              <a:srgbClr val="FDF4D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9" name="CustomShape 70"/>
            <p:cNvSpPr/>
            <p:nvPr/>
          </p:nvSpPr>
          <p:spPr>
            <a:xfrm>
              <a:off x="2651760" y="746280"/>
              <a:ext cx="42480" cy="4053960"/>
            </a:xfrm>
            <a:prstGeom prst="rect">
              <a:avLst/>
            </a:prstGeom>
            <a:solidFill>
              <a:srgbClr val="FDF5D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30" name="Picture 99"/>
            <p:cNvPicPr/>
            <p:nvPr/>
          </p:nvPicPr>
          <p:blipFill>
            <a:blip r:embed="rId35"/>
            <a:stretch/>
          </p:blipFill>
          <p:spPr>
            <a:xfrm>
              <a:off x="2651760" y="746280"/>
              <a:ext cx="4248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31" name="CustomShape 71"/>
            <p:cNvSpPr/>
            <p:nvPr/>
          </p:nvSpPr>
          <p:spPr>
            <a:xfrm>
              <a:off x="2651760" y="746280"/>
              <a:ext cx="42480" cy="4053960"/>
            </a:xfrm>
            <a:prstGeom prst="rect">
              <a:avLst/>
            </a:prstGeom>
            <a:solidFill>
              <a:srgbClr val="FDF5D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2" name="CustomShape 72"/>
            <p:cNvSpPr/>
            <p:nvPr/>
          </p:nvSpPr>
          <p:spPr>
            <a:xfrm>
              <a:off x="2695680" y="746280"/>
              <a:ext cx="46800" cy="4053960"/>
            </a:xfrm>
            <a:prstGeom prst="rect">
              <a:avLst/>
            </a:prstGeom>
            <a:solidFill>
              <a:srgbClr val="FEF7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33" name="Picture 102"/>
            <p:cNvPicPr/>
            <p:nvPr/>
          </p:nvPicPr>
          <p:blipFill>
            <a:blip r:embed="rId36"/>
            <a:stretch/>
          </p:blipFill>
          <p:spPr>
            <a:xfrm>
              <a:off x="2695680" y="746280"/>
              <a:ext cx="4680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34" name="CustomShape 73"/>
            <p:cNvSpPr/>
            <p:nvPr/>
          </p:nvSpPr>
          <p:spPr>
            <a:xfrm>
              <a:off x="2695680" y="746280"/>
              <a:ext cx="46800" cy="4053960"/>
            </a:xfrm>
            <a:prstGeom prst="rect">
              <a:avLst/>
            </a:prstGeom>
            <a:solidFill>
              <a:srgbClr val="FEF7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5" name="CustomShape 74"/>
            <p:cNvSpPr/>
            <p:nvPr/>
          </p:nvSpPr>
          <p:spPr>
            <a:xfrm>
              <a:off x="2744640" y="746280"/>
              <a:ext cx="63000" cy="4053960"/>
            </a:xfrm>
            <a:prstGeom prst="rect">
              <a:avLst/>
            </a:prstGeom>
            <a:solidFill>
              <a:srgbClr val="FDF5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36" name="Picture 105"/>
            <p:cNvPicPr/>
            <p:nvPr/>
          </p:nvPicPr>
          <p:blipFill>
            <a:blip r:embed="rId37"/>
            <a:stretch/>
          </p:blipFill>
          <p:spPr>
            <a:xfrm>
              <a:off x="2744640" y="746280"/>
              <a:ext cx="6300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37" name="CustomShape 75"/>
            <p:cNvSpPr/>
            <p:nvPr/>
          </p:nvSpPr>
          <p:spPr>
            <a:xfrm>
              <a:off x="2744640" y="746280"/>
              <a:ext cx="63000" cy="4053960"/>
            </a:xfrm>
            <a:prstGeom prst="rect">
              <a:avLst/>
            </a:prstGeom>
            <a:solidFill>
              <a:srgbClr val="FDF5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8" name="CustomShape 76"/>
            <p:cNvSpPr/>
            <p:nvPr/>
          </p:nvSpPr>
          <p:spPr>
            <a:xfrm>
              <a:off x="2810160" y="746280"/>
              <a:ext cx="46440" cy="4053960"/>
            </a:xfrm>
            <a:prstGeom prst="rect">
              <a:avLst/>
            </a:prstGeom>
            <a:solidFill>
              <a:srgbClr val="FDF6E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39" name="Picture 108"/>
            <p:cNvPicPr/>
            <p:nvPr/>
          </p:nvPicPr>
          <p:blipFill>
            <a:blip r:embed="rId38"/>
            <a:stretch/>
          </p:blipFill>
          <p:spPr>
            <a:xfrm>
              <a:off x="2810160" y="746280"/>
              <a:ext cx="4644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40" name="CustomShape 77"/>
            <p:cNvSpPr/>
            <p:nvPr/>
          </p:nvSpPr>
          <p:spPr>
            <a:xfrm>
              <a:off x="2810160" y="746280"/>
              <a:ext cx="46440" cy="4053960"/>
            </a:xfrm>
            <a:prstGeom prst="rect">
              <a:avLst/>
            </a:prstGeom>
            <a:solidFill>
              <a:srgbClr val="FDF6E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1" name="CustomShape 78"/>
            <p:cNvSpPr/>
            <p:nvPr/>
          </p:nvSpPr>
          <p:spPr>
            <a:xfrm>
              <a:off x="2859120" y="746280"/>
              <a:ext cx="111240" cy="4053960"/>
            </a:xfrm>
            <a:prstGeom prst="rect">
              <a:avLst/>
            </a:prstGeom>
            <a:solidFill>
              <a:srgbClr val="FEF6E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42" name="Picture 111"/>
            <p:cNvPicPr/>
            <p:nvPr/>
          </p:nvPicPr>
          <p:blipFill>
            <a:blip r:embed="rId39"/>
            <a:stretch/>
          </p:blipFill>
          <p:spPr>
            <a:xfrm>
              <a:off x="2859120" y="746280"/>
              <a:ext cx="11124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43" name="CustomShape 79"/>
            <p:cNvSpPr/>
            <p:nvPr/>
          </p:nvSpPr>
          <p:spPr>
            <a:xfrm>
              <a:off x="2859120" y="746280"/>
              <a:ext cx="111240" cy="4053960"/>
            </a:xfrm>
            <a:prstGeom prst="rect">
              <a:avLst/>
            </a:prstGeom>
            <a:solidFill>
              <a:srgbClr val="FEF6E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4" name="CustomShape 80"/>
            <p:cNvSpPr/>
            <p:nvPr/>
          </p:nvSpPr>
          <p:spPr>
            <a:xfrm>
              <a:off x="2972880" y="746280"/>
              <a:ext cx="18000" cy="4053960"/>
            </a:xfrm>
            <a:prstGeom prst="rect">
              <a:avLst/>
            </a:prstGeom>
            <a:solidFill>
              <a:srgbClr val="FDF6E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45" name="Picture 114"/>
            <p:cNvPicPr/>
            <p:nvPr/>
          </p:nvPicPr>
          <p:blipFill>
            <a:blip r:embed="rId40"/>
            <a:stretch/>
          </p:blipFill>
          <p:spPr>
            <a:xfrm>
              <a:off x="2972880" y="746280"/>
              <a:ext cx="1800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46" name="CustomShape 81"/>
            <p:cNvSpPr/>
            <p:nvPr/>
          </p:nvSpPr>
          <p:spPr>
            <a:xfrm>
              <a:off x="2972880" y="746280"/>
              <a:ext cx="18000" cy="4053960"/>
            </a:xfrm>
            <a:prstGeom prst="rect">
              <a:avLst/>
            </a:prstGeom>
            <a:solidFill>
              <a:srgbClr val="FDF6E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7" name="CustomShape 82"/>
            <p:cNvSpPr/>
            <p:nvPr/>
          </p:nvSpPr>
          <p:spPr>
            <a:xfrm>
              <a:off x="2992680" y="746280"/>
              <a:ext cx="21960" cy="4053960"/>
            </a:xfrm>
            <a:prstGeom prst="rect">
              <a:avLst/>
            </a:prstGeom>
            <a:solidFill>
              <a:srgbClr val="FDF8E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48" name="Picture 117"/>
            <p:cNvPicPr/>
            <p:nvPr/>
          </p:nvPicPr>
          <p:blipFill>
            <a:blip r:embed="rId41"/>
            <a:stretch/>
          </p:blipFill>
          <p:spPr>
            <a:xfrm>
              <a:off x="2992680" y="746280"/>
              <a:ext cx="2196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49" name="CustomShape 83"/>
            <p:cNvSpPr/>
            <p:nvPr/>
          </p:nvSpPr>
          <p:spPr>
            <a:xfrm>
              <a:off x="2992680" y="746280"/>
              <a:ext cx="21960" cy="4053960"/>
            </a:xfrm>
            <a:prstGeom prst="rect">
              <a:avLst/>
            </a:prstGeom>
            <a:solidFill>
              <a:srgbClr val="FDF8E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0" name="CustomShape 84"/>
            <p:cNvSpPr/>
            <p:nvPr/>
          </p:nvSpPr>
          <p:spPr>
            <a:xfrm>
              <a:off x="3017520" y="746280"/>
              <a:ext cx="111240" cy="4053960"/>
            </a:xfrm>
            <a:prstGeom prst="rect">
              <a:avLst/>
            </a:prstGeom>
            <a:solidFill>
              <a:srgbClr val="FEF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51" name="Picture 120"/>
            <p:cNvPicPr/>
            <p:nvPr/>
          </p:nvPicPr>
          <p:blipFill>
            <a:blip r:embed="rId42"/>
            <a:stretch/>
          </p:blipFill>
          <p:spPr>
            <a:xfrm>
              <a:off x="3017520" y="746280"/>
              <a:ext cx="11124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52" name="CustomShape 85"/>
            <p:cNvSpPr/>
            <p:nvPr/>
          </p:nvSpPr>
          <p:spPr>
            <a:xfrm>
              <a:off x="3017520" y="746280"/>
              <a:ext cx="111240" cy="4053960"/>
            </a:xfrm>
            <a:prstGeom prst="rect">
              <a:avLst/>
            </a:prstGeom>
            <a:solidFill>
              <a:srgbClr val="FEF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3" name="CustomShape 86"/>
            <p:cNvSpPr/>
            <p:nvPr/>
          </p:nvSpPr>
          <p:spPr>
            <a:xfrm>
              <a:off x="3132000" y="746280"/>
              <a:ext cx="42840" cy="4053960"/>
            </a:xfrm>
            <a:prstGeom prst="rect">
              <a:avLst/>
            </a:prstGeom>
            <a:solidFill>
              <a:srgbClr val="FDF8E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54" name="Picture 123"/>
            <p:cNvPicPr/>
            <p:nvPr/>
          </p:nvPicPr>
          <p:blipFill>
            <a:blip r:embed="rId43"/>
            <a:stretch/>
          </p:blipFill>
          <p:spPr>
            <a:xfrm>
              <a:off x="3132000" y="746280"/>
              <a:ext cx="4284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55" name="CustomShape 87"/>
            <p:cNvSpPr/>
            <p:nvPr/>
          </p:nvSpPr>
          <p:spPr>
            <a:xfrm>
              <a:off x="3132000" y="746280"/>
              <a:ext cx="42840" cy="4053960"/>
            </a:xfrm>
            <a:prstGeom prst="rect">
              <a:avLst/>
            </a:prstGeom>
            <a:solidFill>
              <a:srgbClr val="FDF8E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6" name="CustomShape 88"/>
            <p:cNvSpPr/>
            <p:nvPr/>
          </p:nvSpPr>
          <p:spPr>
            <a:xfrm>
              <a:off x="3176640" y="746280"/>
              <a:ext cx="66960" cy="4053960"/>
            </a:xfrm>
            <a:prstGeom prst="rect">
              <a:avLst/>
            </a:prstGeom>
            <a:solidFill>
              <a:srgbClr val="FDF9E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57" name="Picture 126"/>
            <p:cNvPicPr/>
            <p:nvPr/>
          </p:nvPicPr>
          <p:blipFill>
            <a:blip r:embed="rId44"/>
            <a:stretch/>
          </p:blipFill>
          <p:spPr>
            <a:xfrm>
              <a:off x="3176640" y="746280"/>
              <a:ext cx="6696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58" name="CustomShape 89"/>
            <p:cNvSpPr/>
            <p:nvPr/>
          </p:nvSpPr>
          <p:spPr>
            <a:xfrm>
              <a:off x="3176640" y="746280"/>
              <a:ext cx="66960" cy="4053960"/>
            </a:xfrm>
            <a:prstGeom prst="rect">
              <a:avLst/>
            </a:prstGeom>
            <a:solidFill>
              <a:srgbClr val="FDF9E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9" name="CustomShape 90"/>
            <p:cNvSpPr/>
            <p:nvPr/>
          </p:nvSpPr>
          <p:spPr>
            <a:xfrm>
              <a:off x="3245760" y="746280"/>
              <a:ext cx="43200" cy="4053960"/>
            </a:xfrm>
            <a:prstGeom prst="rect">
              <a:avLst/>
            </a:prstGeom>
            <a:solidFill>
              <a:srgbClr val="FDF7E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60" name="Picture 129"/>
            <p:cNvPicPr/>
            <p:nvPr/>
          </p:nvPicPr>
          <p:blipFill>
            <a:blip r:embed="rId45"/>
            <a:stretch/>
          </p:blipFill>
          <p:spPr>
            <a:xfrm>
              <a:off x="3245760" y="746280"/>
              <a:ext cx="4320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61" name="CustomShape 91"/>
            <p:cNvSpPr/>
            <p:nvPr/>
          </p:nvSpPr>
          <p:spPr>
            <a:xfrm>
              <a:off x="3245760" y="746280"/>
              <a:ext cx="43200" cy="4053960"/>
            </a:xfrm>
            <a:prstGeom prst="rect">
              <a:avLst/>
            </a:prstGeom>
            <a:solidFill>
              <a:srgbClr val="FDF7E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2" name="CustomShape 92"/>
            <p:cNvSpPr/>
            <p:nvPr/>
          </p:nvSpPr>
          <p:spPr>
            <a:xfrm>
              <a:off x="3290400" y="746280"/>
              <a:ext cx="42840" cy="4053960"/>
            </a:xfrm>
            <a:prstGeom prst="rect">
              <a:avLst/>
            </a:prstGeom>
            <a:solidFill>
              <a:srgbClr val="FDF9E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63" name="Picture 132"/>
            <p:cNvPicPr/>
            <p:nvPr/>
          </p:nvPicPr>
          <p:blipFill>
            <a:blip r:embed="rId46"/>
            <a:stretch/>
          </p:blipFill>
          <p:spPr>
            <a:xfrm>
              <a:off x="3290400" y="746280"/>
              <a:ext cx="4284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64" name="CustomShape 93"/>
            <p:cNvSpPr/>
            <p:nvPr/>
          </p:nvSpPr>
          <p:spPr>
            <a:xfrm>
              <a:off x="3290400" y="746280"/>
              <a:ext cx="42840" cy="4053960"/>
            </a:xfrm>
            <a:prstGeom prst="rect">
              <a:avLst/>
            </a:prstGeom>
            <a:solidFill>
              <a:srgbClr val="FDF9E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5" name="CustomShape 94"/>
            <p:cNvSpPr/>
            <p:nvPr/>
          </p:nvSpPr>
          <p:spPr>
            <a:xfrm>
              <a:off x="3335040" y="746280"/>
              <a:ext cx="66960" cy="4053960"/>
            </a:xfrm>
            <a:prstGeom prst="rect">
              <a:avLst/>
            </a:prstGeom>
            <a:solidFill>
              <a:srgbClr val="FDF9E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66" name="Picture 135"/>
            <p:cNvPicPr/>
            <p:nvPr/>
          </p:nvPicPr>
          <p:blipFill>
            <a:blip r:embed="rId47"/>
            <a:stretch/>
          </p:blipFill>
          <p:spPr>
            <a:xfrm>
              <a:off x="3335040" y="746280"/>
              <a:ext cx="6696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67" name="CustomShape 95"/>
            <p:cNvSpPr/>
            <p:nvPr/>
          </p:nvSpPr>
          <p:spPr>
            <a:xfrm>
              <a:off x="3335040" y="746280"/>
              <a:ext cx="66960" cy="4053960"/>
            </a:xfrm>
            <a:prstGeom prst="rect">
              <a:avLst/>
            </a:prstGeom>
            <a:solidFill>
              <a:srgbClr val="FDF9E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8" name="CustomShape 96"/>
            <p:cNvSpPr/>
            <p:nvPr/>
          </p:nvSpPr>
          <p:spPr>
            <a:xfrm>
              <a:off x="3404880" y="746280"/>
              <a:ext cx="90720" cy="4053960"/>
            </a:xfrm>
            <a:prstGeom prst="rect">
              <a:avLst/>
            </a:prstGeom>
            <a:solidFill>
              <a:srgbClr val="FEFAE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69" name="Picture 138"/>
            <p:cNvPicPr/>
            <p:nvPr/>
          </p:nvPicPr>
          <p:blipFill>
            <a:blip r:embed="rId48"/>
            <a:stretch/>
          </p:blipFill>
          <p:spPr>
            <a:xfrm>
              <a:off x="3404880" y="746280"/>
              <a:ext cx="9072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70" name="CustomShape 97"/>
            <p:cNvSpPr/>
            <p:nvPr/>
          </p:nvSpPr>
          <p:spPr>
            <a:xfrm>
              <a:off x="3404880" y="746280"/>
              <a:ext cx="90720" cy="4053960"/>
            </a:xfrm>
            <a:prstGeom prst="rect">
              <a:avLst/>
            </a:prstGeom>
            <a:solidFill>
              <a:srgbClr val="FEFAE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1" name="CustomShape 98"/>
            <p:cNvSpPr/>
            <p:nvPr/>
          </p:nvSpPr>
          <p:spPr>
            <a:xfrm>
              <a:off x="3498120" y="746280"/>
              <a:ext cx="63000" cy="4053960"/>
            </a:xfrm>
            <a:prstGeom prst="rect">
              <a:avLst/>
            </a:prstGeom>
            <a:solidFill>
              <a:srgbClr val="FDFA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72" name="Picture 141"/>
            <p:cNvPicPr/>
            <p:nvPr/>
          </p:nvPicPr>
          <p:blipFill>
            <a:blip r:embed="rId49"/>
            <a:stretch/>
          </p:blipFill>
          <p:spPr>
            <a:xfrm>
              <a:off x="3498120" y="746280"/>
              <a:ext cx="6300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73" name="CustomShape 99"/>
            <p:cNvSpPr/>
            <p:nvPr/>
          </p:nvSpPr>
          <p:spPr>
            <a:xfrm>
              <a:off x="3498120" y="746280"/>
              <a:ext cx="63000" cy="4053960"/>
            </a:xfrm>
            <a:prstGeom prst="rect">
              <a:avLst/>
            </a:prstGeom>
            <a:solidFill>
              <a:srgbClr val="FDFA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4" name="CustomShape 100"/>
            <p:cNvSpPr/>
            <p:nvPr/>
          </p:nvSpPr>
          <p:spPr>
            <a:xfrm>
              <a:off x="3563280" y="746280"/>
              <a:ext cx="46440" cy="4053960"/>
            </a:xfrm>
            <a:prstGeom prst="rect">
              <a:avLst/>
            </a:prstGeom>
            <a:solidFill>
              <a:srgbClr val="FEFCF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75" name="Picture 144"/>
            <p:cNvPicPr/>
            <p:nvPr/>
          </p:nvPicPr>
          <p:blipFill>
            <a:blip r:embed="rId50"/>
            <a:stretch/>
          </p:blipFill>
          <p:spPr>
            <a:xfrm>
              <a:off x="3563280" y="746280"/>
              <a:ext cx="4644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76" name="CustomShape 101"/>
            <p:cNvSpPr/>
            <p:nvPr/>
          </p:nvSpPr>
          <p:spPr>
            <a:xfrm>
              <a:off x="3563280" y="746280"/>
              <a:ext cx="46440" cy="4053960"/>
            </a:xfrm>
            <a:prstGeom prst="rect">
              <a:avLst/>
            </a:prstGeom>
            <a:solidFill>
              <a:srgbClr val="FEFCF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7" name="CustomShape 102"/>
            <p:cNvSpPr/>
            <p:nvPr/>
          </p:nvSpPr>
          <p:spPr>
            <a:xfrm>
              <a:off x="3612240" y="746280"/>
              <a:ext cx="4898880" cy="4053960"/>
            </a:xfrm>
            <a:prstGeom prst="rect">
              <a:avLst/>
            </a:prstGeom>
            <a:solidFill>
              <a:srgbClr val="FDFAF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78" name="Picture 147"/>
            <p:cNvPicPr/>
            <p:nvPr/>
          </p:nvPicPr>
          <p:blipFill>
            <a:blip r:embed="rId51"/>
            <a:stretch/>
          </p:blipFill>
          <p:spPr>
            <a:xfrm>
              <a:off x="3612240" y="746280"/>
              <a:ext cx="4898880" cy="4053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79" name="CustomShape 103"/>
            <p:cNvSpPr/>
            <p:nvPr/>
          </p:nvSpPr>
          <p:spPr>
            <a:xfrm>
              <a:off x="3630240" y="746280"/>
              <a:ext cx="4898880" cy="4053960"/>
            </a:xfrm>
            <a:prstGeom prst="rect">
              <a:avLst/>
            </a:prstGeom>
            <a:solidFill>
              <a:srgbClr val="FDFAF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80" name="CustomShape 104"/>
          <p:cNvSpPr/>
          <p:nvPr/>
        </p:nvSpPr>
        <p:spPr>
          <a:xfrm>
            <a:off x="0" y="720000"/>
            <a:ext cx="426348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1" name="CustomShape 105"/>
          <p:cNvSpPr/>
          <p:nvPr/>
        </p:nvSpPr>
        <p:spPr>
          <a:xfrm>
            <a:off x="7176240" y="2161440"/>
            <a:ext cx="485280" cy="82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582" name="Object 106"/>
          <p:cNvGraphicFramePr/>
          <p:nvPr/>
        </p:nvGraphicFramePr>
        <p:xfrm>
          <a:off x="432000" y="648000"/>
          <a:ext cx="8498160" cy="4193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r:id="rId52" imgW="0" imgH="0" progId="Word.Document.12">
                  <p:embed/>
                </p:oleObj>
              </mc:Choice>
              <mc:Fallback>
                <p:oleObj r:id="rId52" imgW="0" imgH="0" progId="Word.Document.12">
                  <p:embed/>
                  <p:pic>
                    <p:nvPicPr>
                      <p:cNvPr id="582" name="Object 106"/>
                      <p:cNvPicPr/>
                      <p:nvPr/>
                    </p:nvPicPr>
                    <p:blipFill>
                      <a:blip r:embed="rId53"/>
                      <a:stretch/>
                    </p:blipFill>
                    <p:spPr>
                      <a:xfrm>
                        <a:off x="432000" y="648000"/>
                        <a:ext cx="8498160" cy="41936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Picture 7" descr="Академия"/>
          <p:cNvPicPr/>
          <p:nvPr/>
        </p:nvPicPr>
        <p:blipFill>
          <a:blip r:embed="rId2"/>
          <a:stretch/>
        </p:blipFill>
        <p:spPr>
          <a:xfrm>
            <a:off x="7143840" y="3489840"/>
            <a:ext cx="1998720" cy="1797480"/>
          </a:xfrm>
          <a:prstGeom prst="rect">
            <a:avLst/>
          </a:prstGeom>
          <a:ln w="9360">
            <a:noFill/>
          </a:ln>
        </p:spPr>
      </p:pic>
      <p:pic>
        <p:nvPicPr>
          <p:cNvPr id="585" name="Picture 12" descr="Большая-эмблема"/>
          <p:cNvPicPr/>
          <p:nvPr/>
        </p:nvPicPr>
        <p:blipFill>
          <a:blip r:embed="rId3"/>
          <a:stretch/>
        </p:blipFill>
        <p:spPr>
          <a:xfrm>
            <a:off x="179280" y="86760"/>
            <a:ext cx="890640" cy="1079640"/>
          </a:xfrm>
          <a:prstGeom prst="rect">
            <a:avLst/>
          </a:prstGeom>
          <a:ln w="9360">
            <a:noFill/>
          </a:ln>
        </p:spPr>
      </p:pic>
      <p:sp>
        <p:nvSpPr>
          <p:cNvPr id="586" name="CustomShape 1"/>
          <p:cNvSpPr/>
          <p:nvPr/>
        </p:nvSpPr>
        <p:spPr>
          <a:xfrm>
            <a:off x="0" y="375120"/>
            <a:ext cx="9142560" cy="534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ru-RU" sz="1800" b="0" strike="noStrike" spc="-1">
                <a:solidFill>
                  <a:srgbClr val="A50021"/>
                </a:solidFill>
                <a:latin typeface="Calibri"/>
                <a:ea typeface="DejaVu Sans"/>
              </a:rPr>
              <a:t>Военная академия связи </a:t>
            </a:r>
            <a:br/>
            <a:r>
              <a:rPr lang="ru-RU" sz="1800" b="0" strike="noStrike" spc="-1">
                <a:solidFill>
                  <a:srgbClr val="A50021"/>
                </a:solidFill>
                <a:latin typeface="Calibri"/>
                <a:ea typeface="DejaVu Sans"/>
              </a:rPr>
              <a:t>им. Маршала Советского Союза С.М.Буденного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587" name="CustomShape 2"/>
          <p:cNvSpPr/>
          <p:nvPr/>
        </p:nvSpPr>
        <p:spPr>
          <a:xfrm>
            <a:off x="266760" y="1768680"/>
            <a:ext cx="8609040" cy="1430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A50021"/>
                </a:solidFill>
                <a:latin typeface="Calibri"/>
                <a:ea typeface="DejaVu Sans"/>
              </a:rPr>
              <a:t>Благодарю за внимание!</a:t>
            </a: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88" name="CustomShape 3"/>
          <p:cNvSpPr/>
          <p:nvPr/>
        </p:nvSpPr>
        <p:spPr>
          <a:xfrm>
            <a:off x="190800" y="3507840"/>
            <a:ext cx="5424480" cy="15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Cambria"/>
                <a:ea typeface="Times New Roman"/>
              </a:rPr>
              <a:t>Адрес:</a:t>
            </a:r>
            <a:r>
              <a:rPr lang="ru-RU" sz="1400" b="0" strike="noStrike" spc="-1">
                <a:solidFill>
                  <a:srgbClr val="000000"/>
                </a:solidFill>
                <a:latin typeface="Cambria"/>
                <a:ea typeface="Times New Roman"/>
              </a:rPr>
              <a:t> 194064, г. Санкт-Петербург, Тихорецкий проспект, д.3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Cambria"/>
                <a:ea typeface="Times New Roman"/>
              </a:rPr>
              <a:t>Контактные телефоны</a:t>
            </a:r>
            <a:r>
              <a:rPr lang="ru-RU" sz="1400" b="0" strike="noStrike" spc="-1">
                <a:solidFill>
                  <a:srgbClr val="000000"/>
                </a:solidFill>
                <a:latin typeface="Cambria"/>
                <a:ea typeface="Times New Roman"/>
              </a:rPr>
              <a:t>: 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mbria"/>
                <a:ea typeface="Times New Roman"/>
              </a:rPr>
              <a:t>8 (812) 247-93-25 (приемная комиссия, факс),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mbria"/>
                <a:ea typeface="Times New Roman"/>
              </a:rPr>
              <a:t>8 (812) 247-98-35 (дежурный по Академии).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Cambria"/>
                <a:ea typeface="Times New Roman"/>
              </a:rPr>
              <a:t>Сайт:</a:t>
            </a:r>
            <a:r>
              <a:rPr lang="ru-RU" sz="1400" b="0" strike="noStrike" spc="-1">
                <a:solidFill>
                  <a:srgbClr val="000000"/>
                </a:solidFill>
                <a:latin typeface="Cambria"/>
                <a:ea typeface="Times New Roman"/>
              </a:rPr>
              <a:t> vas.mil.ru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Cambria"/>
                <a:ea typeface="Times New Roman"/>
              </a:rPr>
              <a:t>Адреса электронной почты</a:t>
            </a:r>
            <a:r>
              <a:rPr lang="ru-RU" sz="1400" b="0" strike="noStrike" spc="-1">
                <a:solidFill>
                  <a:srgbClr val="000000"/>
                </a:solidFill>
                <a:latin typeface="Cambria"/>
                <a:ea typeface="Times New Roman"/>
              </a:rPr>
              <a:t>: 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4"/>
              </a:rPr>
              <a:t>vas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4"/>
              </a:rPr>
              <a:t>_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4"/>
              </a:rPr>
              <a:t>umo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4"/>
              </a:rPr>
              <a:t>@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4"/>
              </a:rPr>
              <a:t>mil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4"/>
              </a:rPr>
              <a:t>.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4"/>
              </a:rPr>
              <a:t>ru</a:t>
            </a:r>
            <a:r>
              <a:rPr lang="ru-RU" sz="1400" b="0" strike="noStrike" spc="-1">
                <a:solidFill>
                  <a:srgbClr val="000000"/>
                </a:solidFill>
                <a:latin typeface="Cambria"/>
                <a:ea typeface="Times New Roman"/>
              </a:rPr>
              <a:t>, 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5"/>
              </a:rPr>
              <a:t>vas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5"/>
              </a:rPr>
              <a:t>@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5"/>
              </a:rPr>
              <a:t>mil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5"/>
              </a:rPr>
              <a:t>.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5"/>
              </a:rPr>
              <a:t>ru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10" descr="pochetniy_znak"/>
          <p:cNvPicPr/>
          <p:nvPr/>
        </p:nvPicPr>
        <p:blipFill>
          <a:blip r:embed="rId3"/>
          <a:stretch/>
        </p:blipFill>
        <p:spPr>
          <a:xfrm>
            <a:off x="608040" y="2212200"/>
            <a:ext cx="778680" cy="771840"/>
          </a:xfrm>
          <a:prstGeom prst="rect">
            <a:avLst/>
          </a:prstGeom>
          <a:ln>
            <a:noFill/>
          </a:ln>
        </p:spPr>
      </p:pic>
      <p:grpSp>
        <p:nvGrpSpPr>
          <p:cNvPr id="90" name="Group 1"/>
          <p:cNvGrpSpPr/>
          <p:nvPr/>
        </p:nvGrpSpPr>
        <p:grpSpPr>
          <a:xfrm>
            <a:off x="0" y="0"/>
            <a:ext cx="9144000" cy="534240"/>
            <a:chOff x="0" y="0"/>
            <a:chExt cx="9144000" cy="534240"/>
          </a:xfrm>
        </p:grpSpPr>
        <p:sp>
          <p:nvSpPr>
            <p:cNvPr id="91" name="CustomShape 2"/>
            <p:cNvSpPr/>
            <p:nvPr/>
          </p:nvSpPr>
          <p:spPr>
            <a:xfrm>
              <a:off x="0" y="0"/>
              <a:ext cx="9142560" cy="53424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" name="CustomShape 3"/>
            <p:cNvSpPr/>
            <p:nvPr/>
          </p:nvSpPr>
          <p:spPr>
            <a:xfrm>
              <a:off x="1440" y="0"/>
              <a:ext cx="9142560" cy="45648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" name="CustomShape 4"/>
            <p:cNvSpPr/>
            <p:nvPr/>
          </p:nvSpPr>
          <p:spPr>
            <a:xfrm>
              <a:off x="1440" y="51480"/>
              <a:ext cx="9142560" cy="43020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94" name="Picture 7" descr="Большая-эмблема"/>
          <p:cNvPicPr/>
          <p:nvPr/>
        </p:nvPicPr>
        <p:blipFill>
          <a:blip r:embed="rId4"/>
          <a:stretch/>
        </p:blipFill>
        <p:spPr>
          <a:xfrm>
            <a:off x="0" y="26280"/>
            <a:ext cx="427320" cy="480600"/>
          </a:xfrm>
          <a:prstGeom prst="rect">
            <a:avLst/>
          </a:prstGeom>
          <a:ln>
            <a:noFill/>
          </a:ln>
        </p:spPr>
      </p:pic>
      <p:sp>
        <p:nvSpPr>
          <p:cNvPr id="95" name="CustomShape 5"/>
          <p:cNvSpPr/>
          <p:nvPr/>
        </p:nvSpPr>
        <p:spPr>
          <a:xfrm>
            <a:off x="8715240" y="107280"/>
            <a:ext cx="327600" cy="302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96" name="CustomShape 6"/>
          <p:cNvSpPr/>
          <p:nvPr/>
        </p:nvSpPr>
        <p:spPr>
          <a:xfrm>
            <a:off x="642960" y="144360"/>
            <a:ext cx="79282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КРАТКАЯ ИСТОРИЧЕСКАЯ СПРАВКА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97" name="Picture 8" descr="krasnogo_znameni"/>
          <p:cNvPicPr/>
          <p:nvPr/>
        </p:nvPicPr>
        <p:blipFill>
          <a:blip r:embed="rId5"/>
          <a:stretch/>
        </p:blipFill>
        <p:spPr>
          <a:xfrm>
            <a:off x="470520" y="1743840"/>
            <a:ext cx="717120" cy="847800"/>
          </a:xfrm>
          <a:prstGeom prst="rect">
            <a:avLst/>
          </a:prstGeom>
          <a:ln>
            <a:noFill/>
          </a:ln>
        </p:spPr>
      </p:pic>
      <p:sp>
        <p:nvSpPr>
          <p:cNvPr id="98" name="CustomShape 7"/>
          <p:cNvSpPr/>
          <p:nvPr/>
        </p:nvSpPr>
        <p:spPr>
          <a:xfrm>
            <a:off x="1388160" y="571320"/>
            <a:ext cx="7074720" cy="2644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CC0000"/>
                </a:solidFill>
                <a:latin typeface="Times New Roman"/>
                <a:ea typeface="DejaVu Sans"/>
              </a:rPr>
              <a:t>8 ноября 1919 г.</a:t>
            </a: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– День образования Военной академии связи;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CC0000"/>
                </a:solidFill>
                <a:latin typeface="Times New Roman"/>
                <a:ea typeface="DejaVu Sans"/>
              </a:rPr>
              <a:t>29 августа 1998 г.</a:t>
            </a: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–</a:t>
            </a: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переименована в Военный университет связи;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CC0000"/>
                </a:solidFill>
                <a:latin typeface="Times New Roman"/>
                <a:ea typeface="DejaVu Sans"/>
              </a:rPr>
              <a:t>9 июля 2004 г.</a:t>
            </a: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– переименована в государственное образовательное учреждение высшего  профессионального  образования  «Военная  академия  связи  имени С.М.Буденного» МО РФ;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CC0000"/>
                </a:solidFill>
                <a:latin typeface="Times New Roman"/>
                <a:ea typeface="DejaVu Sans"/>
              </a:rPr>
              <a:t>24 декабря 2008 г.</a:t>
            </a: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– реорганизована в федеральное государственное военное образовательное учреждение высшего профессионального образования «Военную академию связи имени Маршала Советского Союза С.М.Буденного» МО РФ;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CC0000"/>
                </a:solidFill>
                <a:latin typeface="Times New Roman"/>
                <a:ea typeface="DejaVu Sans"/>
              </a:rPr>
              <a:t>27 сентября 2011 г.</a:t>
            </a: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– переименована в федеральное государственное </a:t>
            </a:r>
            <a:r>
              <a:rPr lang="ru-RU" sz="1200" b="1" strike="noStrike" spc="-1">
                <a:solidFill>
                  <a:srgbClr val="1F497D"/>
                </a:solidFill>
                <a:latin typeface="Times New Roman"/>
                <a:ea typeface="DejaVu Sans"/>
              </a:rPr>
              <a:t>казенное</a:t>
            </a: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военное образовательное учреждение высшего профессионального образования «Военная академия связи имени Маршала Советского Союза С.М.Буденного» МО РФ;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CC0000"/>
                </a:solidFill>
                <a:latin typeface="Times New Roman"/>
                <a:ea typeface="DejaVu Sans"/>
              </a:rPr>
              <a:t>8 июня 2020 г.</a:t>
            </a: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– переименована в федеральное государственное казенное военное образовательное учреждение высшего образования «Военная орденов Жукова и Ленина Краснознаменная академия связи имени Маршала Советского Союза С.М.Буденного» МО РФ;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99" name="Line 8"/>
          <p:cNvSpPr/>
          <p:nvPr/>
        </p:nvSpPr>
        <p:spPr>
          <a:xfrm>
            <a:off x="1474560" y="3004920"/>
            <a:ext cx="6841800" cy="15120"/>
          </a:xfrm>
          <a:prstGeom prst="line">
            <a:avLst/>
          </a:prstGeom>
          <a:ln w="12600">
            <a:solidFill>
              <a:srgbClr val="FDBD3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9"/>
          <p:cNvSpPr/>
          <p:nvPr/>
        </p:nvSpPr>
        <p:spPr>
          <a:xfrm>
            <a:off x="5338080" y="3056760"/>
            <a:ext cx="2976840" cy="1184760"/>
          </a:xfrm>
          <a:prstGeom prst="rect">
            <a:avLst/>
          </a:prstGeom>
          <a:gradFill rotWithShape="0">
            <a:gsLst>
              <a:gs pos="0">
                <a:srgbClr val="E3FBC2"/>
              </a:gs>
              <a:gs pos="100000">
                <a:srgbClr val="F4FFE6">
                  <a:alpha val="0"/>
                </a:srgbClr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u="sng" strike="noStrike" spc="-1">
                <a:solidFill>
                  <a:srgbClr val="CC0000"/>
                </a:solidFill>
                <a:uFillTx/>
                <a:latin typeface="Times New Roman"/>
                <a:ea typeface="DejaVu Sans"/>
              </a:rPr>
              <a:t>Педагоги академии с мировым именем: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А.Ф. Иоффе,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А.А. Петровский, А.И. Берг,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А.Ф. Белецкий, Н.М. Изюмов,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Л.М. Пиотровский, В.А. Крейчман,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Л.М. Финк, Е.Л. Орловский.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01" name="CustomShape 10"/>
          <p:cNvSpPr/>
          <p:nvPr/>
        </p:nvSpPr>
        <p:spPr>
          <a:xfrm>
            <a:off x="90360" y="3049920"/>
            <a:ext cx="5176440" cy="1184760"/>
          </a:xfrm>
          <a:prstGeom prst="rect">
            <a:avLst/>
          </a:prstGeom>
          <a:gradFill rotWithShape="0">
            <a:gsLst>
              <a:gs pos="0">
                <a:srgbClr val="BFD4FE"/>
              </a:gs>
              <a:gs pos="100000">
                <a:srgbClr val="E5EFFF">
                  <a:alpha val="0"/>
                </a:srgbClr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u="sng" strike="noStrike" spc="-1">
                <a:solidFill>
                  <a:srgbClr val="CC0000"/>
                </a:solidFill>
                <a:uFillTx/>
                <a:latin typeface="Times New Roman"/>
                <a:ea typeface="DejaVu Sans"/>
              </a:rPr>
              <a:t>За период существования академии (с 1919 года) подготовлено</a:t>
            </a:r>
            <a:r>
              <a:rPr lang="ru-RU" sz="1200" b="1" strike="noStrike" spc="-1">
                <a:solidFill>
                  <a:srgbClr val="CC0000"/>
                </a:solidFill>
                <a:latin typeface="Times New Roman"/>
                <a:ea typeface="DejaVu Sans"/>
              </a:rPr>
              <a:t>: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свыше 45 тысяч офицеров для нашего государства;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свыше 5 тысяч  офицеров  для  иностранных  армий;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более 8 тысяч  офицеров прошли обучение в  системе  переподготовки  и  повышения  квалификации; 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более 100 докторов  наук; свыше 2 тысяч кандидатов наук.</a:t>
            </a: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102" name="Picture 9" descr="lenina"/>
          <p:cNvPicPr/>
          <p:nvPr/>
        </p:nvPicPr>
        <p:blipFill>
          <a:blip r:embed="rId6"/>
          <a:stretch/>
        </p:blipFill>
        <p:spPr>
          <a:xfrm>
            <a:off x="278640" y="1229760"/>
            <a:ext cx="748440" cy="771840"/>
          </a:xfrm>
          <a:prstGeom prst="rect">
            <a:avLst/>
          </a:prstGeom>
          <a:ln>
            <a:noFill/>
          </a:ln>
        </p:spPr>
      </p:pic>
      <p:sp>
        <p:nvSpPr>
          <p:cNvPr id="103" name="CustomShape 11"/>
          <p:cNvSpPr/>
          <p:nvPr/>
        </p:nvSpPr>
        <p:spPr>
          <a:xfrm>
            <a:off x="95400" y="4283280"/>
            <a:ext cx="2603160" cy="819720"/>
          </a:xfrm>
          <a:prstGeom prst="rect">
            <a:avLst/>
          </a:prstGeom>
          <a:solidFill>
            <a:srgbClr val="FFFF99"/>
          </a:solidFill>
          <a:ln>
            <a:solidFill>
              <a:srgbClr val="98B855"/>
            </a:solidFill>
            <a:rou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u="sng" strike="noStrike" spc="-1">
                <a:solidFill>
                  <a:srgbClr val="CC0000"/>
                </a:solidFill>
                <a:uFillTx/>
                <a:latin typeface="Times New Roman"/>
                <a:ea typeface="DejaVu Sans"/>
              </a:rPr>
              <a:t>Среди выпускников академии: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17 Героев Советского Союза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9 Героя Социалистического Труда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3 Героя Российской Федерации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04" name="CustomShape 12"/>
          <p:cNvSpPr/>
          <p:nvPr/>
        </p:nvSpPr>
        <p:spPr>
          <a:xfrm>
            <a:off x="2736000" y="4277880"/>
            <a:ext cx="5586480" cy="842040"/>
          </a:xfrm>
          <a:prstGeom prst="rect">
            <a:avLst/>
          </a:prstGeom>
          <a:gradFill rotWithShape="0">
            <a:gsLst>
              <a:gs pos="0">
                <a:srgbClr val="D9CAEE"/>
              </a:gs>
              <a:gs pos="100000">
                <a:srgbClr val="F1EAF8">
                  <a:alpha val="0"/>
                </a:srgbClr>
              </a:gs>
            </a:gsLst>
            <a:lin ang="16200000"/>
          </a:gradFill>
          <a:ln>
            <a:solidFill>
              <a:srgbClr val="7D5FA0"/>
            </a:solidFill>
            <a:round/>
          </a:ln>
          <a:effectLst>
            <a:glow rad="63500">
              <a:srgbClr val="FFFF00">
                <a:alpha val="40000"/>
              </a:srgbClr>
            </a:glow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u="sng" strike="noStrike" spc="-1">
                <a:solidFill>
                  <a:srgbClr val="CC0000"/>
                </a:solidFill>
                <a:uFillTx/>
                <a:latin typeface="Times New Roman"/>
                <a:ea typeface="DejaVu Sans"/>
              </a:rPr>
              <a:t>Награды: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ru-RU" sz="11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Орден Красного Знамени (от 7 ноября 1944 года), Орден Ленина ( от 22 февраля 1968 года), Почетный юбилейный знак ЦК КППС, Президиума Верховного Совета СССР, Совета Министров СССР и ВЦСПС (от 5 декабря 1972 года)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ru-RU" sz="11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Орден Жукова (от 16 июля 2019 года), 8 орденов  иностранных государств</a:t>
            </a:r>
            <a:endParaRPr lang="ru-RU" sz="1100" b="0" strike="noStrike" spc="-1">
              <a:latin typeface="Arial"/>
            </a:endParaRPr>
          </a:p>
        </p:txBody>
      </p:sp>
      <p:pic>
        <p:nvPicPr>
          <p:cNvPr id="105" name="Рисунок 2"/>
          <p:cNvPicPr/>
          <p:nvPr/>
        </p:nvPicPr>
        <p:blipFill>
          <a:blip r:embed="rId7"/>
          <a:stretch/>
        </p:blipFill>
        <p:spPr>
          <a:xfrm>
            <a:off x="8464320" y="653400"/>
            <a:ext cx="538560" cy="51768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6" name="Рисунок 3"/>
          <p:cNvPicPr/>
          <p:nvPr/>
        </p:nvPicPr>
        <p:blipFill>
          <a:blip r:embed="rId8"/>
          <a:stretch/>
        </p:blipFill>
        <p:spPr>
          <a:xfrm>
            <a:off x="8466840" y="4549680"/>
            <a:ext cx="506520" cy="524160"/>
          </a:xfrm>
          <a:prstGeom prst="rect">
            <a:avLst/>
          </a:prstGeom>
          <a:ln>
            <a:noFill/>
          </a:ln>
        </p:spPr>
      </p:pic>
      <p:pic>
        <p:nvPicPr>
          <p:cNvPr id="107" name="Рисунок 4"/>
          <p:cNvPicPr/>
          <p:nvPr/>
        </p:nvPicPr>
        <p:blipFill>
          <a:blip r:embed="rId9"/>
          <a:stretch/>
        </p:blipFill>
        <p:spPr>
          <a:xfrm>
            <a:off x="8464320" y="1172160"/>
            <a:ext cx="538560" cy="5616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8" name="Рисунок 5"/>
          <p:cNvPicPr/>
          <p:nvPr/>
        </p:nvPicPr>
        <p:blipFill>
          <a:blip r:embed="rId10"/>
          <a:stretch/>
        </p:blipFill>
        <p:spPr>
          <a:xfrm>
            <a:off x="8464320" y="2806920"/>
            <a:ext cx="538560" cy="5310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9" name="Рисунок 6"/>
          <p:cNvPicPr/>
          <p:nvPr/>
        </p:nvPicPr>
        <p:blipFill>
          <a:blip r:embed="rId11"/>
          <a:stretch/>
        </p:blipFill>
        <p:spPr>
          <a:xfrm>
            <a:off x="8457120" y="2250000"/>
            <a:ext cx="538560" cy="57024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10" name="Рисунок 7"/>
          <p:cNvPicPr/>
          <p:nvPr/>
        </p:nvPicPr>
        <p:blipFill>
          <a:blip r:embed="rId12"/>
          <a:stretch/>
        </p:blipFill>
        <p:spPr>
          <a:xfrm>
            <a:off x="8464320" y="3332520"/>
            <a:ext cx="538560" cy="60984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11" name="Рисунок 8"/>
          <p:cNvPicPr/>
          <p:nvPr/>
        </p:nvPicPr>
        <p:blipFill>
          <a:blip r:embed="rId13"/>
          <a:stretch/>
        </p:blipFill>
        <p:spPr>
          <a:xfrm>
            <a:off x="8457120" y="1704240"/>
            <a:ext cx="538560" cy="55188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12" name="Рисунок 9"/>
          <p:cNvPicPr/>
          <p:nvPr/>
        </p:nvPicPr>
        <p:blipFill>
          <a:blip r:embed="rId14"/>
          <a:stretch/>
        </p:blipFill>
        <p:spPr>
          <a:xfrm>
            <a:off x="8457120" y="3944160"/>
            <a:ext cx="538560" cy="5904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grpSp>
        <p:nvGrpSpPr>
          <p:cNvPr id="113" name="Group 13"/>
          <p:cNvGrpSpPr/>
          <p:nvPr/>
        </p:nvGrpSpPr>
        <p:grpSpPr>
          <a:xfrm>
            <a:off x="102960" y="587880"/>
            <a:ext cx="734040" cy="790200"/>
            <a:chOff x="102960" y="587880"/>
            <a:chExt cx="734040" cy="790200"/>
          </a:xfrm>
        </p:grpSpPr>
        <p:sp>
          <p:nvSpPr>
            <p:cNvPr id="114" name="CustomShape 14"/>
            <p:cNvSpPr/>
            <p:nvPr/>
          </p:nvSpPr>
          <p:spPr>
            <a:xfrm>
              <a:off x="102960" y="587880"/>
              <a:ext cx="734040" cy="790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round/>
            </a:ln>
            <a:effectLst>
              <a:innerShdw blurRad="1143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15" name="Рисунок 10"/>
            <p:cNvPicPr/>
            <p:nvPr/>
          </p:nvPicPr>
          <p:blipFill>
            <a:blip r:embed="rId15"/>
            <a:stretch/>
          </p:blipFill>
          <p:spPr>
            <a:xfrm>
              <a:off x="114840" y="639360"/>
              <a:ext cx="687960" cy="68652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"/>
          <p:cNvGrpSpPr/>
          <p:nvPr/>
        </p:nvGrpSpPr>
        <p:grpSpPr>
          <a:xfrm>
            <a:off x="0" y="0"/>
            <a:ext cx="9144000" cy="534240"/>
            <a:chOff x="0" y="0"/>
            <a:chExt cx="9144000" cy="534240"/>
          </a:xfrm>
        </p:grpSpPr>
        <p:sp>
          <p:nvSpPr>
            <p:cNvPr id="117" name="CustomShape 2"/>
            <p:cNvSpPr/>
            <p:nvPr/>
          </p:nvSpPr>
          <p:spPr>
            <a:xfrm>
              <a:off x="0" y="0"/>
              <a:ext cx="9142560" cy="53424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8" name="CustomShape 3"/>
            <p:cNvSpPr/>
            <p:nvPr/>
          </p:nvSpPr>
          <p:spPr>
            <a:xfrm>
              <a:off x="1440" y="0"/>
              <a:ext cx="9142560" cy="45648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9" name="CustomShape 4"/>
            <p:cNvSpPr/>
            <p:nvPr/>
          </p:nvSpPr>
          <p:spPr>
            <a:xfrm>
              <a:off x="1440" y="51480"/>
              <a:ext cx="9142560" cy="43020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0" name="CustomShape 5"/>
          <p:cNvSpPr/>
          <p:nvPr/>
        </p:nvSpPr>
        <p:spPr>
          <a:xfrm>
            <a:off x="8715240" y="107280"/>
            <a:ext cx="327600" cy="302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3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21" name="CustomShape 6"/>
          <p:cNvSpPr/>
          <p:nvPr/>
        </p:nvSpPr>
        <p:spPr>
          <a:xfrm>
            <a:off x="642960" y="144360"/>
            <a:ext cx="79282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УЧЕБНО-ЛАБОРАТОРНАЯ БАЗА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22" name="Рисунок 12"/>
          <p:cNvPicPr/>
          <p:nvPr/>
        </p:nvPicPr>
        <p:blipFill>
          <a:blip r:embed="rId3"/>
          <a:stretch/>
        </p:blipFill>
        <p:spPr>
          <a:xfrm>
            <a:off x="2960280" y="687600"/>
            <a:ext cx="3072960" cy="2098440"/>
          </a:xfrm>
          <a:prstGeom prst="rect">
            <a:avLst/>
          </a:prstGeom>
          <a:ln>
            <a:noFill/>
          </a:ln>
          <a:effectLst>
            <a:softEdge rad="112522"/>
          </a:effectLst>
        </p:spPr>
      </p:pic>
      <p:pic>
        <p:nvPicPr>
          <p:cNvPr id="123" name="Рисунок 13"/>
          <p:cNvPicPr/>
          <p:nvPr/>
        </p:nvPicPr>
        <p:blipFill>
          <a:blip r:embed="rId4"/>
          <a:stretch/>
        </p:blipFill>
        <p:spPr>
          <a:xfrm>
            <a:off x="2977200" y="2789280"/>
            <a:ext cx="3072240" cy="2121480"/>
          </a:xfrm>
          <a:prstGeom prst="rect">
            <a:avLst/>
          </a:prstGeom>
          <a:ln>
            <a:noFill/>
          </a:ln>
          <a:effectLst>
            <a:softEdge rad="112522"/>
          </a:effectLst>
        </p:spPr>
      </p:pic>
      <p:pic>
        <p:nvPicPr>
          <p:cNvPr id="124" name="Рисунок 16"/>
          <p:cNvPicPr/>
          <p:nvPr/>
        </p:nvPicPr>
        <p:blipFill>
          <a:blip r:embed="rId5"/>
          <a:stretch/>
        </p:blipFill>
        <p:spPr>
          <a:xfrm>
            <a:off x="-16920" y="2753280"/>
            <a:ext cx="3086280" cy="2193480"/>
          </a:xfrm>
          <a:prstGeom prst="rect">
            <a:avLst/>
          </a:prstGeom>
          <a:ln>
            <a:noFill/>
          </a:ln>
          <a:effectLst>
            <a:softEdge rad="112522"/>
          </a:effectLst>
        </p:spPr>
      </p:pic>
      <p:pic>
        <p:nvPicPr>
          <p:cNvPr id="125" name="Рисунок 3"/>
          <p:cNvPicPr/>
          <p:nvPr/>
        </p:nvPicPr>
        <p:blipFill>
          <a:blip r:embed="rId6"/>
          <a:stretch/>
        </p:blipFill>
        <p:spPr>
          <a:xfrm>
            <a:off x="6046920" y="706320"/>
            <a:ext cx="3072960" cy="2079720"/>
          </a:xfrm>
          <a:prstGeom prst="rect">
            <a:avLst/>
          </a:prstGeom>
          <a:ln>
            <a:noFill/>
          </a:ln>
          <a:effectLst>
            <a:softEdge rad="112522"/>
          </a:effectLst>
        </p:spPr>
      </p:pic>
      <p:pic>
        <p:nvPicPr>
          <p:cNvPr id="126" name="Рисунок 4"/>
          <p:cNvPicPr/>
          <p:nvPr/>
        </p:nvPicPr>
        <p:blipFill>
          <a:blip r:embed="rId7"/>
          <a:stretch/>
        </p:blipFill>
        <p:spPr>
          <a:xfrm>
            <a:off x="-64800" y="664200"/>
            <a:ext cx="3072960" cy="2050200"/>
          </a:xfrm>
          <a:prstGeom prst="rect">
            <a:avLst/>
          </a:prstGeom>
          <a:ln>
            <a:noFill/>
          </a:ln>
          <a:effectLst>
            <a:softEdge rad="112522"/>
          </a:effectLst>
        </p:spPr>
      </p:pic>
      <p:pic>
        <p:nvPicPr>
          <p:cNvPr id="127" name="Рисунок 126"/>
          <p:cNvPicPr/>
          <p:nvPr/>
        </p:nvPicPr>
        <p:blipFill>
          <a:blip r:embed="rId8"/>
          <a:stretch/>
        </p:blipFill>
        <p:spPr>
          <a:xfrm>
            <a:off x="6048000" y="2808000"/>
            <a:ext cx="3111120" cy="1958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"/>
          <p:cNvGrpSpPr/>
          <p:nvPr/>
        </p:nvGrpSpPr>
        <p:grpSpPr>
          <a:xfrm>
            <a:off x="0" y="0"/>
            <a:ext cx="9144000" cy="534240"/>
            <a:chOff x="0" y="0"/>
            <a:chExt cx="9144000" cy="534240"/>
          </a:xfrm>
        </p:grpSpPr>
        <p:sp>
          <p:nvSpPr>
            <p:cNvPr id="129" name="CustomShape 2"/>
            <p:cNvSpPr/>
            <p:nvPr/>
          </p:nvSpPr>
          <p:spPr>
            <a:xfrm>
              <a:off x="0" y="0"/>
              <a:ext cx="9142560" cy="53424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0" name="CustomShape 3"/>
            <p:cNvSpPr/>
            <p:nvPr/>
          </p:nvSpPr>
          <p:spPr>
            <a:xfrm>
              <a:off x="1440" y="0"/>
              <a:ext cx="9142560" cy="45648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1" name="CustomShape 4"/>
            <p:cNvSpPr/>
            <p:nvPr/>
          </p:nvSpPr>
          <p:spPr>
            <a:xfrm>
              <a:off x="1440" y="51480"/>
              <a:ext cx="9142560" cy="43020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32" name="CustomShape 5"/>
          <p:cNvSpPr/>
          <p:nvPr/>
        </p:nvSpPr>
        <p:spPr>
          <a:xfrm>
            <a:off x="8715240" y="107280"/>
            <a:ext cx="327600" cy="302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4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33" name="CustomShape 6"/>
          <p:cNvSpPr/>
          <p:nvPr/>
        </p:nvSpPr>
        <p:spPr>
          <a:xfrm>
            <a:off x="642960" y="144360"/>
            <a:ext cx="79282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ИННОВАЦИОННЫЕ СИСТЕМЫ ОБУЧЕНИЯ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34" name="Picture 2" descr="G:\trash\фотки 123\IMG_0811.JPG"/>
          <p:cNvPicPr/>
          <p:nvPr/>
        </p:nvPicPr>
        <p:blipFill>
          <a:blip r:embed="rId3">
            <a:lum bright="30000"/>
          </a:blip>
          <a:stretch/>
        </p:blipFill>
        <p:spPr>
          <a:xfrm>
            <a:off x="5040" y="587160"/>
            <a:ext cx="9142560" cy="4552560"/>
          </a:xfrm>
          <a:prstGeom prst="rect">
            <a:avLst/>
          </a:prstGeom>
          <a:ln w="9360">
            <a:noFill/>
          </a:ln>
        </p:spPr>
      </p:pic>
      <p:pic>
        <p:nvPicPr>
          <p:cNvPr id="135" name="Рисунок 10"/>
          <p:cNvPicPr/>
          <p:nvPr/>
        </p:nvPicPr>
        <p:blipFill>
          <a:blip r:embed="rId4"/>
          <a:stretch/>
        </p:blipFill>
        <p:spPr>
          <a:xfrm>
            <a:off x="1935000" y="2744280"/>
            <a:ext cx="2034720" cy="21492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36" name="Рисунок 11"/>
          <p:cNvPicPr/>
          <p:nvPr/>
        </p:nvPicPr>
        <p:blipFill>
          <a:blip r:embed="rId5"/>
          <a:stretch/>
        </p:blipFill>
        <p:spPr>
          <a:xfrm>
            <a:off x="6449400" y="2799720"/>
            <a:ext cx="1677240" cy="215172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37" name="Рисунок 12"/>
          <p:cNvPicPr/>
          <p:nvPr/>
        </p:nvPicPr>
        <p:blipFill>
          <a:blip r:embed="rId6"/>
          <a:srcRect l="2208" r="52807"/>
          <a:stretch/>
        </p:blipFill>
        <p:spPr>
          <a:xfrm>
            <a:off x="671040" y="2772000"/>
            <a:ext cx="1406520" cy="209376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38" name="Рисунок 13"/>
          <p:cNvPicPr/>
          <p:nvPr/>
        </p:nvPicPr>
        <p:blipFill>
          <a:blip r:embed="rId7"/>
          <a:stretch/>
        </p:blipFill>
        <p:spPr>
          <a:xfrm>
            <a:off x="4829040" y="622800"/>
            <a:ext cx="3634560" cy="204372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39" name="Рисунок 14"/>
          <p:cNvPicPr/>
          <p:nvPr/>
        </p:nvPicPr>
        <p:blipFill>
          <a:blip r:embed="rId8"/>
          <a:srcRect l="8143" r="43929"/>
          <a:stretch/>
        </p:blipFill>
        <p:spPr>
          <a:xfrm>
            <a:off x="2808360" y="2712240"/>
            <a:ext cx="1798920" cy="2111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40" name="Рисунок 15"/>
          <p:cNvPicPr/>
          <p:nvPr/>
        </p:nvPicPr>
        <p:blipFill>
          <a:blip r:embed="rId9"/>
          <a:stretch/>
        </p:blipFill>
        <p:spPr>
          <a:xfrm>
            <a:off x="544680" y="700560"/>
            <a:ext cx="3434040" cy="19166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"/>
          <p:cNvGrpSpPr/>
          <p:nvPr/>
        </p:nvGrpSpPr>
        <p:grpSpPr>
          <a:xfrm>
            <a:off x="0" y="0"/>
            <a:ext cx="9144000" cy="534240"/>
            <a:chOff x="0" y="0"/>
            <a:chExt cx="9144000" cy="534240"/>
          </a:xfrm>
        </p:grpSpPr>
        <p:sp>
          <p:nvSpPr>
            <p:cNvPr id="142" name="CustomShape 2"/>
            <p:cNvSpPr/>
            <p:nvPr/>
          </p:nvSpPr>
          <p:spPr>
            <a:xfrm>
              <a:off x="0" y="0"/>
              <a:ext cx="9142560" cy="53424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" name="CustomShape 3"/>
            <p:cNvSpPr/>
            <p:nvPr/>
          </p:nvSpPr>
          <p:spPr>
            <a:xfrm>
              <a:off x="1440" y="0"/>
              <a:ext cx="9142560" cy="45648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" name="CustomShape 4"/>
            <p:cNvSpPr/>
            <p:nvPr/>
          </p:nvSpPr>
          <p:spPr>
            <a:xfrm>
              <a:off x="1440" y="51480"/>
              <a:ext cx="9142560" cy="43020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5" name="CustomShape 5"/>
          <p:cNvSpPr/>
          <p:nvPr/>
        </p:nvSpPr>
        <p:spPr>
          <a:xfrm>
            <a:off x="8715240" y="107280"/>
            <a:ext cx="327600" cy="302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46" name="CustomShape 6"/>
          <p:cNvSpPr/>
          <p:nvPr/>
        </p:nvSpPr>
        <p:spPr>
          <a:xfrm>
            <a:off x="642960" y="144360"/>
            <a:ext cx="79282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БИБЛИОТЕКА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47" name="Picture 2" descr="G:\trash\фотки 123\IMG_0811.JPG"/>
          <p:cNvPicPr/>
          <p:nvPr/>
        </p:nvPicPr>
        <p:blipFill>
          <a:blip r:embed="rId3">
            <a:lum bright="30000"/>
          </a:blip>
          <a:stretch/>
        </p:blipFill>
        <p:spPr>
          <a:xfrm>
            <a:off x="0" y="576000"/>
            <a:ext cx="9142560" cy="4552560"/>
          </a:xfrm>
          <a:prstGeom prst="rect">
            <a:avLst/>
          </a:prstGeom>
          <a:ln w="9360">
            <a:noFill/>
          </a:ln>
        </p:spPr>
      </p:pic>
      <p:pic>
        <p:nvPicPr>
          <p:cNvPr id="148" name="Рисунок 18" descr="DSC03845.JPG"/>
          <p:cNvPicPr/>
          <p:nvPr/>
        </p:nvPicPr>
        <p:blipFill>
          <a:blip r:embed="rId4"/>
          <a:stretch/>
        </p:blipFill>
        <p:spPr>
          <a:xfrm>
            <a:off x="785880" y="629280"/>
            <a:ext cx="3499200" cy="203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9" name="Picture 2" descr="F:\!!!!\Посещение ВАС МО_frame_2159.jpg"/>
          <p:cNvPicPr/>
          <p:nvPr/>
        </p:nvPicPr>
        <p:blipFill>
          <a:blip r:embed="rId5"/>
          <a:stretch/>
        </p:blipFill>
        <p:spPr>
          <a:xfrm>
            <a:off x="4643280" y="1129680"/>
            <a:ext cx="4016880" cy="3213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0" name="Рисунок 20"/>
          <p:cNvPicPr/>
          <p:nvPr/>
        </p:nvPicPr>
        <p:blipFill>
          <a:blip r:embed="rId6"/>
          <a:stretch/>
        </p:blipFill>
        <p:spPr>
          <a:xfrm>
            <a:off x="794880" y="2702160"/>
            <a:ext cx="3489840" cy="215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"/>
          <p:cNvGrpSpPr/>
          <p:nvPr/>
        </p:nvGrpSpPr>
        <p:grpSpPr>
          <a:xfrm>
            <a:off x="0" y="0"/>
            <a:ext cx="9144000" cy="534240"/>
            <a:chOff x="0" y="0"/>
            <a:chExt cx="9144000" cy="534240"/>
          </a:xfrm>
        </p:grpSpPr>
        <p:sp>
          <p:nvSpPr>
            <p:cNvPr id="152" name="CustomShape 2"/>
            <p:cNvSpPr/>
            <p:nvPr/>
          </p:nvSpPr>
          <p:spPr>
            <a:xfrm>
              <a:off x="0" y="0"/>
              <a:ext cx="9142560" cy="53424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3" name="CustomShape 3"/>
            <p:cNvSpPr/>
            <p:nvPr/>
          </p:nvSpPr>
          <p:spPr>
            <a:xfrm>
              <a:off x="1440" y="0"/>
              <a:ext cx="9142560" cy="45648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4" name="CustomShape 4"/>
            <p:cNvSpPr/>
            <p:nvPr/>
          </p:nvSpPr>
          <p:spPr>
            <a:xfrm>
              <a:off x="1440" y="51480"/>
              <a:ext cx="9142560" cy="43020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55" name="CustomShape 5"/>
          <p:cNvSpPr/>
          <p:nvPr/>
        </p:nvSpPr>
        <p:spPr>
          <a:xfrm>
            <a:off x="8715240" y="107280"/>
            <a:ext cx="327600" cy="302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56" name="CustomShape 6"/>
          <p:cNvSpPr/>
          <p:nvPr/>
        </p:nvSpPr>
        <p:spPr>
          <a:xfrm>
            <a:off x="642960" y="144360"/>
            <a:ext cx="79282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БАЗА ДЛЯ ФИЗИЧЕСКОЙ ПОДГОТОВКИ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57" name="Picture 2" descr="G:\trash\фотки 123\IMG_0811.JPG"/>
          <p:cNvPicPr/>
          <p:nvPr/>
        </p:nvPicPr>
        <p:blipFill>
          <a:blip r:embed="rId3">
            <a:lum bright="30000"/>
          </a:blip>
          <a:stretch/>
        </p:blipFill>
        <p:spPr>
          <a:xfrm>
            <a:off x="0" y="418680"/>
            <a:ext cx="9142560" cy="4724280"/>
          </a:xfrm>
          <a:prstGeom prst="rect">
            <a:avLst/>
          </a:prstGeom>
          <a:ln w="9360">
            <a:noFill/>
          </a:ln>
        </p:spPr>
      </p:pic>
      <p:pic>
        <p:nvPicPr>
          <p:cNvPr id="158" name="Рисунок 18" descr="стадион.JPG"/>
          <p:cNvPicPr/>
          <p:nvPr/>
        </p:nvPicPr>
        <p:blipFill>
          <a:blip r:embed="rId4"/>
          <a:stretch/>
        </p:blipFill>
        <p:spPr>
          <a:xfrm>
            <a:off x="6357960" y="1112400"/>
            <a:ext cx="2292840" cy="307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9" name="Рисунок 19"/>
          <p:cNvPicPr/>
          <p:nvPr/>
        </p:nvPicPr>
        <p:blipFill>
          <a:blip r:embed="rId5"/>
          <a:stretch/>
        </p:blipFill>
        <p:spPr>
          <a:xfrm>
            <a:off x="337680" y="654120"/>
            <a:ext cx="2612160" cy="1517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0" name="Рисунок 20"/>
          <p:cNvPicPr/>
          <p:nvPr/>
        </p:nvPicPr>
        <p:blipFill>
          <a:blip r:embed="rId6"/>
          <a:stretch/>
        </p:blipFill>
        <p:spPr>
          <a:xfrm>
            <a:off x="3539160" y="2854800"/>
            <a:ext cx="2739240" cy="1571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1" name="Рисунок 160"/>
          <p:cNvPicPr/>
          <p:nvPr/>
        </p:nvPicPr>
        <p:blipFill>
          <a:blip r:embed="rId7"/>
          <a:stretch/>
        </p:blipFill>
        <p:spPr>
          <a:xfrm>
            <a:off x="3240000" y="648000"/>
            <a:ext cx="2823120" cy="1587960"/>
          </a:xfrm>
          <a:prstGeom prst="rect">
            <a:avLst/>
          </a:prstGeom>
          <a:ln>
            <a:noFill/>
          </a:ln>
        </p:spPr>
      </p:pic>
      <p:pic>
        <p:nvPicPr>
          <p:cNvPr id="162" name="Рисунок 161"/>
          <p:cNvPicPr/>
          <p:nvPr/>
        </p:nvPicPr>
        <p:blipFill>
          <a:blip r:embed="rId8"/>
          <a:stretch/>
        </p:blipFill>
        <p:spPr>
          <a:xfrm>
            <a:off x="527760" y="2616480"/>
            <a:ext cx="2771280" cy="1558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1"/>
          <p:cNvGrpSpPr/>
          <p:nvPr/>
        </p:nvGrpSpPr>
        <p:grpSpPr>
          <a:xfrm>
            <a:off x="0" y="0"/>
            <a:ext cx="9144000" cy="534240"/>
            <a:chOff x="0" y="0"/>
            <a:chExt cx="9144000" cy="534240"/>
          </a:xfrm>
        </p:grpSpPr>
        <p:sp>
          <p:nvSpPr>
            <p:cNvPr id="164" name="CustomShape 2"/>
            <p:cNvSpPr/>
            <p:nvPr/>
          </p:nvSpPr>
          <p:spPr>
            <a:xfrm>
              <a:off x="0" y="0"/>
              <a:ext cx="9142560" cy="53424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5" name="CustomShape 3"/>
            <p:cNvSpPr/>
            <p:nvPr/>
          </p:nvSpPr>
          <p:spPr>
            <a:xfrm>
              <a:off x="1440" y="0"/>
              <a:ext cx="9142560" cy="45648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6" name="CustomShape 4"/>
            <p:cNvSpPr/>
            <p:nvPr/>
          </p:nvSpPr>
          <p:spPr>
            <a:xfrm>
              <a:off x="1440" y="51480"/>
              <a:ext cx="9142560" cy="43020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67" name="Picture 7" descr="Большая-эмблема"/>
          <p:cNvPicPr/>
          <p:nvPr/>
        </p:nvPicPr>
        <p:blipFill>
          <a:blip r:embed="rId3"/>
          <a:stretch/>
        </p:blipFill>
        <p:spPr>
          <a:xfrm>
            <a:off x="0" y="26280"/>
            <a:ext cx="427320" cy="480600"/>
          </a:xfrm>
          <a:prstGeom prst="rect">
            <a:avLst/>
          </a:prstGeom>
          <a:ln>
            <a:noFill/>
          </a:ln>
        </p:spPr>
      </p:pic>
      <p:sp>
        <p:nvSpPr>
          <p:cNvPr id="168" name="CustomShape 5"/>
          <p:cNvSpPr/>
          <p:nvPr/>
        </p:nvSpPr>
        <p:spPr>
          <a:xfrm>
            <a:off x="8715240" y="107280"/>
            <a:ext cx="327600" cy="302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69" name="CustomShape 6"/>
          <p:cNvSpPr/>
          <p:nvPr/>
        </p:nvSpPr>
        <p:spPr>
          <a:xfrm>
            <a:off x="642960" y="120960"/>
            <a:ext cx="79282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ПИТАНИЕ И БЫТ КУРСАНТОВ АКАДЕМИИ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70" name="Рисунок 11" descr="E:\Documents and Settings\root\Рабочий стол\Фотоальбом НГШ_v04.files\image066.jpg"/>
          <p:cNvPicPr/>
          <p:nvPr/>
        </p:nvPicPr>
        <p:blipFill>
          <a:blip r:embed="rId4"/>
          <a:stretch/>
        </p:blipFill>
        <p:spPr>
          <a:xfrm>
            <a:off x="39960" y="843480"/>
            <a:ext cx="2790000" cy="1895040"/>
          </a:xfrm>
          <a:prstGeom prst="rect">
            <a:avLst/>
          </a:prstGeom>
          <a:ln w="9360">
            <a:noFill/>
          </a:ln>
          <a:effectLst>
            <a:softEdge rad="63500"/>
          </a:effectLst>
        </p:spPr>
      </p:pic>
      <p:pic>
        <p:nvPicPr>
          <p:cNvPr id="171" name="Рисунок 13" descr="P1080919.JPG"/>
          <p:cNvPicPr/>
          <p:nvPr/>
        </p:nvPicPr>
        <p:blipFill>
          <a:blip r:embed="rId5"/>
          <a:stretch/>
        </p:blipFill>
        <p:spPr>
          <a:xfrm>
            <a:off x="-46440" y="2798640"/>
            <a:ext cx="2872080" cy="1929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2" name="Рисунок 2"/>
          <p:cNvPicPr/>
          <p:nvPr/>
        </p:nvPicPr>
        <p:blipFill>
          <a:blip r:embed="rId6"/>
          <a:stretch/>
        </p:blipFill>
        <p:spPr>
          <a:xfrm>
            <a:off x="6014880" y="2796840"/>
            <a:ext cx="3092040" cy="1932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3" name="Рисунок 3"/>
          <p:cNvPicPr/>
          <p:nvPr/>
        </p:nvPicPr>
        <p:blipFill>
          <a:blip r:embed="rId7"/>
          <a:stretch/>
        </p:blipFill>
        <p:spPr>
          <a:xfrm>
            <a:off x="3008160" y="2796840"/>
            <a:ext cx="2946960" cy="1932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" name="Рисунок 5"/>
          <p:cNvPicPr/>
          <p:nvPr/>
        </p:nvPicPr>
        <p:blipFill>
          <a:blip r:embed="rId8"/>
          <a:stretch/>
        </p:blipFill>
        <p:spPr>
          <a:xfrm>
            <a:off x="3068280" y="843480"/>
            <a:ext cx="2863800" cy="1932120"/>
          </a:xfrm>
          <a:prstGeom prst="rect">
            <a:avLst/>
          </a:prstGeom>
          <a:ln>
            <a:noFill/>
          </a:ln>
        </p:spPr>
      </p:pic>
      <p:pic>
        <p:nvPicPr>
          <p:cNvPr id="175" name="Рисунок 6"/>
          <p:cNvPicPr/>
          <p:nvPr/>
        </p:nvPicPr>
        <p:blipFill>
          <a:blip r:embed="rId9"/>
          <a:stretch/>
        </p:blipFill>
        <p:spPr>
          <a:xfrm>
            <a:off x="6055200" y="843480"/>
            <a:ext cx="3087360" cy="1932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 1"/>
          <p:cNvGrpSpPr/>
          <p:nvPr/>
        </p:nvGrpSpPr>
        <p:grpSpPr>
          <a:xfrm>
            <a:off x="0" y="0"/>
            <a:ext cx="9144000" cy="534240"/>
            <a:chOff x="0" y="0"/>
            <a:chExt cx="9144000" cy="534240"/>
          </a:xfrm>
        </p:grpSpPr>
        <p:sp>
          <p:nvSpPr>
            <p:cNvPr id="177" name="CustomShape 2"/>
            <p:cNvSpPr/>
            <p:nvPr/>
          </p:nvSpPr>
          <p:spPr>
            <a:xfrm>
              <a:off x="0" y="0"/>
              <a:ext cx="9142560" cy="53424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8" name="CustomShape 3"/>
            <p:cNvSpPr/>
            <p:nvPr/>
          </p:nvSpPr>
          <p:spPr>
            <a:xfrm>
              <a:off x="1440" y="0"/>
              <a:ext cx="9142560" cy="45648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9" name="CustomShape 4"/>
            <p:cNvSpPr/>
            <p:nvPr/>
          </p:nvSpPr>
          <p:spPr>
            <a:xfrm>
              <a:off x="1440" y="51480"/>
              <a:ext cx="9142560" cy="43020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80" name="Picture 7" descr="Большая-эмблема"/>
          <p:cNvPicPr/>
          <p:nvPr/>
        </p:nvPicPr>
        <p:blipFill>
          <a:blip r:embed="rId3"/>
          <a:stretch/>
        </p:blipFill>
        <p:spPr>
          <a:xfrm>
            <a:off x="0" y="26280"/>
            <a:ext cx="427320" cy="480600"/>
          </a:xfrm>
          <a:prstGeom prst="rect">
            <a:avLst/>
          </a:prstGeom>
          <a:ln>
            <a:noFill/>
          </a:ln>
        </p:spPr>
      </p:pic>
      <p:sp>
        <p:nvSpPr>
          <p:cNvPr id="181" name="CustomShape 5"/>
          <p:cNvSpPr/>
          <p:nvPr/>
        </p:nvSpPr>
        <p:spPr>
          <a:xfrm>
            <a:off x="8715240" y="107280"/>
            <a:ext cx="327600" cy="302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8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82" name="CustomShape 6"/>
          <p:cNvSpPr/>
          <p:nvPr/>
        </p:nvSpPr>
        <p:spPr>
          <a:xfrm>
            <a:off x="642960" y="120960"/>
            <a:ext cx="79282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ПОЛЕВАЯ БАЗА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83" name="Рисунок 14"/>
          <p:cNvPicPr/>
          <p:nvPr/>
        </p:nvPicPr>
        <p:blipFill>
          <a:blip r:embed="rId4"/>
          <a:stretch/>
        </p:blipFill>
        <p:spPr>
          <a:xfrm>
            <a:off x="128520" y="699480"/>
            <a:ext cx="2753640" cy="1835280"/>
          </a:xfrm>
          <a:prstGeom prst="rect">
            <a:avLst/>
          </a:prstGeom>
          <a:ln w="9360">
            <a:noFill/>
          </a:ln>
          <a:effectLst>
            <a:softEdge rad="127000"/>
          </a:effectLst>
        </p:spPr>
      </p:pic>
      <p:pic>
        <p:nvPicPr>
          <p:cNvPr id="184" name="Рисунок 15"/>
          <p:cNvPicPr/>
          <p:nvPr/>
        </p:nvPicPr>
        <p:blipFill>
          <a:blip r:embed="rId5"/>
          <a:stretch/>
        </p:blipFill>
        <p:spPr>
          <a:xfrm>
            <a:off x="128520" y="2964240"/>
            <a:ext cx="2753640" cy="1662120"/>
          </a:xfrm>
          <a:prstGeom prst="rect">
            <a:avLst/>
          </a:prstGeom>
          <a:ln w="9360">
            <a:noFill/>
          </a:ln>
          <a:effectLst>
            <a:softEdge rad="127000"/>
          </a:effectLst>
        </p:spPr>
      </p:pic>
      <p:pic>
        <p:nvPicPr>
          <p:cNvPr id="185" name="Рисунок 16"/>
          <p:cNvPicPr/>
          <p:nvPr/>
        </p:nvPicPr>
        <p:blipFill>
          <a:blip r:embed="rId6"/>
          <a:stretch/>
        </p:blipFill>
        <p:spPr>
          <a:xfrm>
            <a:off x="3213720" y="2926080"/>
            <a:ext cx="2753640" cy="1699920"/>
          </a:xfrm>
          <a:prstGeom prst="rect">
            <a:avLst/>
          </a:prstGeom>
          <a:ln w="9360">
            <a:noFill/>
          </a:ln>
          <a:effectLst>
            <a:softEdge rad="127000"/>
          </a:effectLst>
        </p:spPr>
      </p:pic>
      <p:pic>
        <p:nvPicPr>
          <p:cNvPr id="186" name="Picture 2" descr="DSCN4107"/>
          <p:cNvPicPr/>
          <p:nvPr/>
        </p:nvPicPr>
        <p:blipFill>
          <a:blip r:embed="rId7"/>
          <a:srcRect b="12855"/>
          <a:stretch/>
        </p:blipFill>
        <p:spPr>
          <a:xfrm>
            <a:off x="3228120" y="699480"/>
            <a:ext cx="2753640" cy="1832040"/>
          </a:xfrm>
          <a:prstGeom prst="rect">
            <a:avLst/>
          </a:prstGeom>
          <a:ln w="9360">
            <a:noFill/>
          </a:ln>
          <a:effectLst>
            <a:softEdge rad="127000"/>
          </a:effectLst>
        </p:spPr>
      </p:pic>
      <p:pic>
        <p:nvPicPr>
          <p:cNvPr id="187" name="Рисунок 19" descr="Полигон связи"/>
          <p:cNvPicPr/>
          <p:nvPr/>
        </p:nvPicPr>
        <p:blipFill>
          <a:blip r:embed="rId8"/>
          <a:stretch/>
        </p:blipFill>
        <p:spPr>
          <a:xfrm>
            <a:off x="6327720" y="699480"/>
            <a:ext cx="2665440" cy="1899000"/>
          </a:xfrm>
          <a:prstGeom prst="rect">
            <a:avLst/>
          </a:prstGeom>
          <a:ln w="9360">
            <a:noFill/>
          </a:ln>
          <a:effectLst>
            <a:softEdge rad="127000"/>
          </a:effectLst>
        </p:spPr>
      </p:pic>
      <p:pic>
        <p:nvPicPr>
          <p:cNvPr id="188" name="Рисунок 20" descr="20130812_171828"/>
          <p:cNvPicPr/>
          <p:nvPr/>
        </p:nvPicPr>
        <p:blipFill>
          <a:blip r:embed="rId9"/>
          <a:stretch/>
        </p:blipFill>
        <p:spPr>
          <a:xfrm>
            <a:off x="6298920" y="2985840"/>
            <a:ext cx="2722320" cy="1700280"/>
          </a:xfrm>
          <a:prstGeom prst="rect">
            <a:avLst/>
          </a:prstGeom>
          <a:ln w="9360">
            <a:noFill/>
          </a:ln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"/>
          <p:cNvGrpSpPr/>
          <p:nvPr/>
        </p:nvGrpSpPr>
        <p:grpSpPr>
          <a:xfrm>
            <a:off x="0" y="0"/>
            <a:ext cx="9144000" cy="534240"/>
            <a:chOff x="0" y="0"/>
            <a:chExt cx="9144000" cy="534240"/>
          </a:xfrm>
        </p:grpSpPr>
        <p:sp>
          <p:nvSpPr>
            <p:cNvPr id="190" name="CustomShape 2"/>
            <p:cNvSpPr/>
            <p:nvPr/>
          </p:nvSpPr>
          <p:spPr>
            <a:xfrm>
              <a:off x="0" y="0"/>
              <a:ext cx="9142560" cy="53424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1" name="CustomShape 3"/>
            <p:cNvSpPr/>
            <p:nvPr/>
          </p:nvSpPr>
          <p:spPr>
            <a:xfrm>
              <a:off x="1440" y="0"/>
              <a:ext cx="9142560" cy="45648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2" name="CustomShape 4"/>
            <p:cNvSpPr/>
            <p:nvPr/>
          </p:nvSpPr>
          <p:spPr>
            <a:xfrm>
              <a:off x="1440" y="51480"/>
              <a:ext cx="9142560" cy="43020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93" name="Picture 7" descr="Большая-эмблема"/>
          <p:cNvPicPr/>
          <p:nvPr/>
        </p:nvPicPr>
        <p:blipFill>
          <a:blip r:embed="rId3"/>
          <a:stretch/>
        </p:blipFill>
        <p:spPr>
          <a:xfrm>
            <a:off x="0" y="26280"/>
            <a:ext cx="427320" cy="480600"/>
          </a:xfrm>
          <a:prstGeom prst="rect">
            <a:avLst/>
          </a:prstGeom>
          <a:ln>
            <a:noFill/>
          </a:ln>
        </p:spPr>
      </p:pic>
      <p:sp>
        <p:nvSpPr>
          <p:cNvPr id="194" name="CustomShape 5"/>
          <p:cNvSpPr/>
          <p:nvPr/>
        </p:nvSpPr>
        <p:spPr>
          <a:xfrm>
            <a:off x="8715240" y="107280"/>
            <a:ext cx="327600" cy="3027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9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95" name="CustomShape 6"/>
          <p:cNvSpPr/>
          <p:nvPr/>
        </p:nvSpPr>
        <p:spPr>
          <a:xfrm>
            <a:off x="642960" y="120960"/>
            <a:ext cx="79282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КУЛЬТУРНО-ДОСУГОВЫЙ ОТДЫХ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96" name="Рисунок 21"/>
          <p:cNvPicPr/>
          <p:nvPr/>
        </p:nvPicPr>
        <p:blipFill>
          <a:blip r:embed="rId4"/>
          <a:stretch/>
        </p:blipFill>
        <p:spPr>
          <a:xfrm>
            <a:off x="971640" y="659520"/>
            <a:ext cx="3279960" cy="2186280"/>
          </a:xfrm>
          <a:prstGeom prst="rect">
            <a:avLst/>
          </a:prstGeom>
          <a:ln w="9360">
            <a:noFill/>
          </a:ln>
          <a:effectLst>
            <a:softEdge rad="63500"/>
          </a:effectLst>
        </p:spPr>
      </p:pic>
      <p:pic>
        <p:nvPicPr>
          <p:cNvPr id="197" name="Рисунок 22"/>
          <p:cNvPicPr/>
          <p:nvPr/>
        </p:nvPicPr>
        <p:blipFill>
          <a:blip r:embed="rId5"/>
          <a:stretch/>
        </p:blipFill>
        <p:spPr>
          <a:xfrm>
            <a:off x="4860000" y="664920"/>
            <a:ext cx="3279960" cy="2186280"/>
          </a:xfrm>
          <a:prstGeom prst="rect">
            <a:avLst/>
          </a:prstGeom>
          <a:ln w="9360">
            <a:noFill/>
          </a:ln>
          <a:effectLst>
            <a:softEdge rad="63500"/>
          </a:effectLst>
        </p:spPr>
      </p:pic>
      <p:pic>
        <p:nvPicPr>
          <p:cNvPr id="198" name="Рисунок 27"/>
          <p:cNvPicPr/>
          <p:nvPr/>
        </p:nvPicPr>
        <p:blipFill>
          <a:blip r:embed="rId6"/>
          <a:stretch/>
        </p:blipFill>
        <p:spPr>
          <a:xfrm>
            <a:off x="6203160" y="3083400"/>
            <a:ext cx="2840040" cy="1892880"/>
          </a:xfrm>
          <a:prstGeom prst="rect">
            <a:avLst/>
          </a:prstGeom>
          <a:ln w="9360">
            <a:noFill/>
          </a:ln>
          <a:effectLst>
            <a:softEdge rad="63500"/>
          </a:effectLst>
        </p:spPr>
      </p:pic>
      <p:pic>
        <p:nvPicPr>
          <p:cNvPr id="199" name="Рисунок 28"/>
          <p:cNvPicPr/>
          <p:nvPr/>
        </p:nvPicPr>
        <p:blipFill>
          <a:blip r:embed="rId7"/>
          <a:stretch/>
        </p:blipFill>
        <p:spPr>
          <a:xfrm>
            <a:off x="107640" y="3083400"/>
            <a:ext cx="2840040" cy="1892880"/>
          </a:xfrm>
          <a:prstGeom prst="rect">
            <a:avLst/>
          </a:prstGeom>
          <a:ln w="9360">
            <a:noFill/>
          </a:ln>
          <a:effectLst>
            <a:softEdge rad="63500"/>
          </a:effectLst>
        </p:spPr>
      </p:pic>
      <p:pic>
        <p:nvPicPr>
          <p:cNvPr id="200" name="Рисунок 29"/>
          <p:cNvPicPr/>
          <p:nvPr/>
        </p:nvPicPr>
        <p:blipFill>
          <a:blip r:embed="rId8"/>
          <a:stretch/>
        </p:blipFill>
        <p:spPr>
          <a:xfrm>
            <a:off x="3204000" y="3083400"/>
            <a:ext cx="2839680" cy="1892880"/>
          </a:xfrm>
          <a:prstGeom prst="rect">
            <a:avLst/>
          </a:prstGeom>
          <a:ln w="9360"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5855</TotalTime>
  <Words>483</Words>
  <Application>Microsoft Office PowerPoint</Application>
  <PresentationFormat>Экран (16:9)</PresentationFormat>
  <Paragraphs>113</Paragraphs>
  <Slides>16</Slides>
  <Notes>11</Notes>
  <HiddenSlides>0</HiddenSlide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346a-3</dc:creator>
  <dc:description/>
  <cp:lastModifiedBy>евгений малкин</cp:lastModifiedBy>
  <cp:revision>455</cp:revision>
  <cp:lastPrinted>2021-10-29T17:47:22Z</cp:lastPrinted>
  <dcterms:created xsi:type="dcterms:W3CDTF">2012-03-22T09:24:15Z</dcterms:created>
  <dcterms:modified xsi:type="dcterms:W3CDTF">2021-11-22T14:20:03Z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uo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10</vt:i4>
  </property>
  <property fmtid="{D5CDD505-2E9C-101B-9397-08002B2CF9AE}" pid="9" name="PresentationFormat">
    <vt:lpwstr>Экран (16:9)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14</vt:i4>
  </property>
</Properties>
</file>