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9" r:id="rId4"/>
    <p:sldId id="258" r:id="rId5"/>
    <p:sldId id="270" r:id="rId6"/>
    <p:sldId id="271" r:id="rId7"/>
    <p:sldId id="272" r:id="rId8"/>
    <p:sldId id="262" r:id="rId9"/>
    <p:sldId id="268" r:id="rId10"/>
    <p:sldId id="25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066"/>
    <a:srgbClr val="FFCC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90" d="100"/>
          <a:sy n="90" d="100"/>
        </p:scale>
        <p:origin x="-61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5521-CD7A-4222-8DF0-13F3896F6A0A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BD631-8BEC-4F13-9062-80B26FAB0A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microsoft.com/office/2007/relationships/hdphoto" Target="../media/hdphoto12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5.wdp"/><Relationship Id="rId5" Type="http://schemas.openxmlformats.org/officeDocument/2006/relationships/image" Target="../media/image45.png"/><Relationship Id="rId4" Type="http://schemas.microsoft.com/office/2007/relationships/hdphoto" Target="../media/hdphoto6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4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Relationship Id="rId9" Type="http://schemas.openxmlformats.org/officeDocument/2006/relationships/image" Target="../media/image18.jpeg"/></Relationships>
</file>

<file path=ppt/slideLayouts/_rels/slideLayout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10" Type="http://schemas.microsoft.com/office/2007/relationships/hdphoto" Target="../media/hdphoto12.wdp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jpeg"/><Relationship Id="rId18" Type="http://schemas.microsoft.com/office/2007/relationships/hdphoto" Target="../media/hdphoto14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3.png"/><Relationship Id="rId16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38.png"/><Relationship Id="rId5" Type="http://schemas.openxmlformats.org/officeDocument/2006/relationships/image" Target="../media/image35.png"/><Relationship Id="rId15" Type="http://schemas.microsoft.com/office/2007/relationships/hdphoto" Target="../media/hdphoto9.wdp"/><Relationship Id="rId10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13.png"/><Relationship Id="rId14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0" y="1196752"/>
            <a:ext cx="2413547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411760" y="4437112"/>
            <a:ext cx="6069600" cy="175299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2414520" y="697663"/>
            <a:ext cx="6081916" cy="2947361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3546" y="764704"/>
            <a:ext cx="6078425" cy="273630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33922"/>
            <a:ext cx="5940659" cy="1656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80312" y="4941168"/>
            <a:ext cx="1591999" cy="1728112"/>
            <a:chOff x="5868144" y="3284984"/>
            <a:chExt cx="3032159" cy="3384296"/>
          </a:xfrm>
        </p:grpSpPr>
        <p:pic>
          <p:nvPicPr>
            <p:cNvPr id="1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00392" y="3284984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68688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3278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 flipH="1">
              <a:off x="810039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20816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 flipH="1">
              <a:off x="5868144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 userDrawn="1"/>
        </p:nvGrpSpPr>
        <p:grpSpPr>
          <a:xfrm>
            <a:off x="179512" y="5085184"/>
            <a:ext cx="1512168" cy="1584096"/>
            <a:chOff x="179512" y="3356992"/>
            <a:chExt cx="2972672" cy="3312288"/>
          </a:xfrm>
        </p:grpSpPr>
        <p:pic>
          <p:nvPicPr>
            <p:cNvPr id="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 flipH="1">
            <a:off x="7380312" y="5085184"/>
            <a:ext cx="1512168" cy="1584096"/>
            <a:chOff x="179512" y="3356992"/>
            <a:chExt cx="2972672" cy="3312288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1490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679104" y="3356992"/>
            <a:ext cx="7776864" cy="1301927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56993"/>
            <a:ext cx="7772400" cy="1296144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6759989" y="1045920"/>
            <a:ext cx="1766205" cy="3635421"/>
            <a:chOff x="6759989" y="1045920"/>
            <a:chExt cx="1766205" cy="3635421"/>
          </a:xfrm>
        </p:grpSpPr>
        <p:pic>
          <p:nvPicPr>
            <p:cNvPr id="6" name="Picture 18" descr="https://avatanplus.com/files/resources/original/56f4ce440988e153ac45b9c7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32099" flipH="1">
              <a:off x="6759989" y="1045920"/>
              <a:ext cx="1527505" cy="363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469" y="1268760"/>
              <a:ext cx="1149577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8662" y="2132856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052736"/>
              <a:ext cx="1073874" cy="107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Прямоугольник 10"/>
          <p:cNvSpPr/>
          <p:nvPr userDrawn="1"/>
        </p:nvSpPr>
        <p:spPr>
          <a:xfrm>
            <a:off x="1043608" y="6211669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</a:rPr>
              <a:t>Автор этого шаблона: Погодаева Оксана Викторовна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mages.clipartpanda.com/traffic-light-clipart-light5_Vector_Clipart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15" t="8907" r="25094" b="41"/>
          <a:stretch/>
        </p:blipFill>
        <p:spPr bwMode="auto">
          <a:xfrm>
            <a:off x="-39322" y="1162704"/>
            <a:ext cx="1806049" cy="623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03648" y="1563756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200000" cy="1152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00808"/>
            <a:ext cx="7211144" cy="4968552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1403648" y="1627870"/>
            <a:ext cx="7200000" cy="5041489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0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56784" cy="11569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556792"/>
            <a:ext cx="7056784" cy="511256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251520" y="332656"/>
            <a:ext cx="1059633" cy="6098960"/>
            <a:chOff x="251520" y="404664"/>
            <a:chExt cx="1059633" cy="6098960"/>
          </a:xfrm>
        </p:grpSpPr>
        <p:pic>
          <p:nvPicPr>
            <p:cNvPr id="205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71808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445224"/>
              <a:ext cx="1058400" cy="105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1059632" cy="1059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04664"/>
              <a:ext cx="1059633" cy="1059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5" t="10182" r="5267" b="11159"/>
            <a:stretch>
              <a:fillRect/>
            </a:stretch>
          </p:blipFill>
          <p:spPr bwMode="auto">
            <a:xfrm>
              <a:off x="251520" y="1700808"/>
              <a:ext cx="1058400" cy="987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https://avatanplus.com/files/resources/original/56f4ce440988e153ac45b9c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2099" flipH="1">
            <a:off x="42503" y="1634489"/>
            <a:ext cx="1343072" cy="31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 userDrawn="1"/>
        </p:nvSpPr>
        <p:spPr>
          <a:xfrm>
            <a:off x="1458517" y="1634501"/>
            <a:ext cx="7200000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1403648" y="260648"/>
            <a:ext cx="7200800" cy="1152128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699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4062" y="1628800"/>
            <a:ext cx="7200696" cy="478088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0" y="1628800"/>
            <a:ext cx="1614647" cy="1731144"/>
            <a:chOff x="-11292" y="1196752"/>
            <a:chExt cx="2018375" cy="2112193"/>
          </a:xfrm>
        </p:grpSpPr>
        <p:pic>
          <p:nvPicPr>
            <p:cNvPr id="4116" name="Picture 20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292" y="1548184"/>
              <a:ext cx="1149576" cy="1149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8" name="Picture 22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0" y="2393329"/>
              <a:ext cx="915616" cy="915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0" name="Picture 24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3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96" y="1196752"/>
              <a:ext cx="1163887" cy="1142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http://st.depositphotos.com/1526816/2921/v/170/depositphotos_29217567-A-young-girl-rollerskating.jpg"/>
          <p:cNvPicPr>
            <a:picLocks noChangeAspect="1" noChangeArrowheads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293096"/>
            <a:ext cx="1259632" cy="180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539552" y="1634501"/>
            <a:ext cx="8118965" cy="5040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539552" y="260648"/>
            <a:ext cx="8064896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992888" cy="108498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72816"/>
            <a:ext cx="7848872" cy="475252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179512" y="4221088"/>
            <a:ext cx="2972672" cy="2448192"/>
            <a:chOff x="179512" y="4221088"/>
            <a:chExt cx="2972672" cy="2448192"/>
          </a:xfrm>
        </p:grpSpPr>
        <p:pic>
          <p:nvPicPr>
            <p:cNvPr id="11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4221088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01317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73325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966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112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2699792" y="5880872"/>
            <a:ext cx="2003479" cy="908720"/>
            <a:chOff x="3030623" y="5877272"/>
            <a:chExt cx="2003479" cy="908720"/>
          </a:xfrm>
        </p:grpSpPr>
        <p:pic>
          <p:nvPicPr>
            <p:cNvPr id="3084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19"/>
          <p:cNvGrpSpPr/>
          <p:nvPr userDrawn="1"/>
        </p:nvGrpSpPr>
        <p:grpSpPr>
          <a:xfrm>
            <a:off x="480289" y="5875125"/>
            <a:ext cx="2003479" cy="908720"/>
            <a:chOff x="480289" y="5875125"/>
            <a:chExt cx="2003479" cy="908720"/>
          </a:xfrm>
        </p:grpSpPr>
        <p:pic>
          <p:nvPicPr>
            <p:cNvPr id="32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289" y="5876645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5048" y="5875125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 userDrawn="1"/>
        </p:nvGrpSpPr>
        <p:grpSpPr>
          <a:xfrm>
            <a:off x="4837720" y="5875125"/>
            <a:ext cx="2003479" cy="908720"/>
            <a:chOff x="3030623" y="5877272"/>
            <a:chExt cx="2003479" cy="908720"/>
          </a:xfrm>
        </p:grpSpPr>
        <p:pic>
          <p:nvPicPr>
            <p:cNvPr id="35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Группа 36"/>
          <p:cNvGrpSpPr/>
          <p:nvPr userDrawn="1"/>
        </p:nvGrpSpPr>
        <p:grpSpPr>
          <a:xfrm>
            <a:off x="6861956" y="5877272"/>
            <a:ext cx="2003479" cy="908720"/>
            <a:chOff x="3030623" y="5877272"/>
            <a:chExt cx="2003479" cy="908720"/>
          </a:xfrm>
        </p:grpSpPr>
        <p:pic>
          <p:nvPicPr>
            <p:cNvPr id="38" name="Picture 12" descr="http://okudjava-tagil.ru/upload/iblock/8ca/5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996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0623" y="5878792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 descr="https://upload.wikimedia.org/wikipedia/commons/thumb/0/0d/4.4.1_Russian_road_sign.svg/600px-4.4.1_Russian_road_sign.svg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382" y="5877272"/>
              <a:ext cx="908720" cy="90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67544" y="1556792"/>
            <a:ext cx="4032448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4608004" y="1556792"/>
            <a:ext cx="4140460" cy="4536504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439282" y="404664"/>
            <a:ext cx="8280920" cy="100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439282" y="5848689"/>
            <a:ext cx="1871566" cy="907200"/>
            <a:chOff x="439282" y="5848689"/>
            <a:chExt cx="1871566" cy="907200"/>
          </a:xfrm>
        </p:grpSpPr>
        <p:pic>
          <p:nvPicPr>
            <p:cNvPr id="717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 userDrawn="1"/>
        </p:nvGrpSpPr>
        <p:grpSpPr>
          <a:xfrm>
            <a:off x="2701482" y="5880453"/>
            <a:ext cx="1871566" cy="907200"/>
            <a:chOff x="439282" y="5848689"/>
            <a:chExt cx="1871566" cy="907200"/>
          </a:xfrm>
        </p:grpSpPr>
        <p:pic>
          <p:nvPicPr>
            <p:cNvPr id="24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 userDrawn="1"/>
        </p:nvGrpSpPr>
        <p:grpSpPr>
          <a:xfrm>
            <a:off x="4782868" y="5892114"/>
            <a:ext cx="1871566" cy="907200"/>
            <a:chOff x="439282" y="5848689"/>
            <a:chExt cx="1871566" cy="907200"/>
          </a:xfrm>
        </p:grpSpPr>
        <p:pic>
          <p:nvPicPr>
            <p:cNvPr id="27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Группа 28"/>
          <p:cNvGrpSpPr/>
          <p:nvPr userDrawn="1"/>
        </p:nvGrpSpPr>
        <p:grpSpPr>
          <a:xfrm>
            <a:off x="6910214" y="5892114"/>
            <a:ext cx="1871566" cy="907200"/>
            <a:chOff x="439282" y="5848689"/>
            <a:chExt cx="1871566" cy="907200"/>
          </a:xfrm>
        </p:grpSpPr>
        <p:pic>
          <p:nvPicPr>
            <p:cNvPr id="30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5848689"/>
              <a:ext cx="907200" cy="90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82" y="5892114"/>
              <a:ext cx="820350" cy="820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42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alphaModFix amt="5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 userDrawn="1"/>
        </p:nvSpPr>
        <p:spPr>
          <a:xfrm>
            <a:off x="467544" y="404664"/>
            <a:ext cx="8280920" cy="1224136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323528" y="4941168"/>
            <a:ext cx="1512168" cy="1584096"/>
            <a:chOff x="179512" y="3356992"/>
            <a:chExt cx="2972672" cy="3312288"/>
          </a:xfrm>
        </p:grpSpPr>
        <p:pic>
          <p:nvPicPr>
            <p:cNvPr id="18" name="Picture 2" descr="http://piramidka.net/wp-content/uploads/2014/03/zaprysh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35699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cdn.pixabay.com/photo/2013/07/12/13/49/bike-147343_960_720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59492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6" descr="http://lexres-vshdo.ucoz.ru/Now_left/dor_sign_14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60389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http://forsaj-avto.ru/uploads/posts/2013-10/1383218489_dorojni_znak_1.23_enl.jpg"/>
            <p:cNvPicPr>
              <a:picLocks noChangeAspect="1" noChangeArrowheads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90"/>
            <a:stretch>
              <a:fillRect/>
            </a:stretch>
          </p:blipFill>
          <p:spPr bwMode="auto">
            <a:xfrm>
              <a:off x="179512" y="4941168"/>
              <a:ext cx="799911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24" y="5916617"/>
              <a:ext cx="720001" cy="72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2123728" y="5949280"/>
              <a:ext cx="1028456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okudjava-tagil.ru/upload/iblock/8ca/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692696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s://upload.wikimedia.org/wikipedia/commons/thumb/0/0d/4.4.1_Russian_road_sign.svg/600px-4.4.1_Russian_road_sign.sv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piramidka.net/wp-content/uploads/2014/03/zapryshen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47312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 userDrawn="1"/>
        </p:nvGrpSpPr>
        <p:grpSpPr>
          <a:xfrm>
            <a:off x="179512" y="188640"/>
            <a:ext cx="1378402" cy="936056"/>
            <a:chOff x="78705" y="116632"/>
            <a:chExt cx="1929686" cy="1537732"/>
          </a:xfrm>
        </p:grpSpPr>
        <p:pic>
          <p:nvPicPr>
            <p:cNvPr id="11" name="Picture 4" descr="http://tvkrasnodar.ru/products_pictures/2015/12/traffic-sign-6724_960_720.png"/>
            <p:cNvPicPr>
              <a:picLocks noChangeAspect="1" noChangeArrowheads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3" y="260649"/>
              <a:ext cx="604776" cy="604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http://www.vectorfreak.com/images/preview/thumb/roadsign-no-cycles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391" y="1166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http://sr.photos3.fotosearch.com/bthumb/CSP/CSP992/k12691687.jpg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58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1" b="19991"/>
            <a:stretch>
              <a:fillRect/>
            </a:stretch>
          </p:blipFill>
          <p:spPr bwMode="auto">
            <a:xfrm>
              <a:off x="78705" y="944684"/>
              <a:ext cx="1013717" cy="709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4" descr="https://cdn.pixabay.com/photo/2013/07/12/13/49/bike-147343_960_720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lexres-vshdo.ucoz.ru/Now_left/dor_sign_14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forsaj-avto.ru/uploads/posts/2013-10/1383218489_dorojni_znak_1.23_enl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325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vkrasnodar.ru/products_pictures/2015/12/traffic-sign-6724_960_720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vectorfreak.com/images/preview/thumb/roadsign-no-cycl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309320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http://sr.photos3.fotosearch.com/bthumb/CSP/CSP992/k12691687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5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9991"/>
          <a:stretch>
            <a:fillRect/>
          </a:stretch>
        </p:blipFill>
        <p:spPr bwMode="auto">
          <a:xfrm>
            <a:off x="8388424" y="5589240"/>
            <a:ext cx="61707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47000"/>
            <a:lum/>
          </a:blip>
          <a:srcRect/>
          <a:stretch>
            <a:fillRect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FF66">
              <a:alpha val="48000"/>
            </a:srgbClr>
          </a:solidFill>
          <a:ln w="50800">
            <a:solidFill>
              <a:srgbClr val="FFC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5" r:id="rId5"/>
    <p:sldLayoutId id="2147483652" r:id="rId6"/>
    <p:sldLayoutId id="2147483662" r:id="rId7"/>
    <p:sldLayoutId id="2147483654" r:id="rId8"/>
    <p:sldLayoutId id="2147483655" r:id="rId9"/>
    <p:sldLayoutId id="2147483663" r:id="rId10"/>
    <p:sldLayoutId id="2147483664" r:id="rId11"/>
    <p:sldLayoutId id="2147483651" r:id="rId12"/>
    <p:sldLayoutId id="2147483653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на дорогах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653136"/>
            <a:ext cx="5832648" cy="1512168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221066"/>
                </a:solidFill>
              </a:rPr>
              <a:t>Травникова</a:t>
            </a:r>
            <a:r>
              <a:rPr lang="ru-RU" dirty="0" smtClean="0">
                <a:solidFill>
                  <a:srgbClr val="221066"/>
                </a:solidFill>
              </a:rPr>
              <a:t> Варвара</a:t>
            </a:r>
          </a:p>
          <a:p>
            <a:r>
              <a:rPr lang="ru-RU" smtClean="0">
                <a:solidFill>
                  <a:srgbClr val="221066"/>
                </a:solidFill>
              </a:rPr>
              <a:t>Гимназия </a:t>
            </a:r>
            <a:r>
              <a:rPr lang="ru-RU" dirty="0" smtClean="0">
                <a:solidFill>
                  <a:srgbClr val="221066"/>
                </a:solidFill>
              </a:rPr>
              <a:t>№ 3</a:t>
            </a:r>
            <a:endParaRPr lang="ru-RU" dirty="0">
              <a:solidFill>
                <a:srgbClr val="221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 для 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62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endParaRPr lang="ru-RU" sz="6400" dirty="0" smtClean="0"/>
          </a:p>
          <a:p>
            <a:pPr algn="just">
              <a:buNone/>
            </a:pPr>
            <a:endParaRPr lang="ru-RU" sz="6400" dirty="0" smtClean="0"/>
          </a:p>
          <a:p>
            <a:pPr>
              <a:buNone/>
            </a:pP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000232" y="1928802"/>
            <a:ext cx="2786082" cy="1214446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него сигналов три.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 сигналы назови.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Их по счёту ровно три…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572132" y="3357562"/>
            <a:ext cx="2786082" cy="121444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Полосатая дорожка.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Смело он по ней идет,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 ним и весь народ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785918" y="4786322"/>
            <a:ext cx="2786082" cy="121444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машина не пойдет.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здесь – пешеход.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друг другу не мешать,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справа путь держать.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71604" y="3357562"/>
            <a:ext cx="2786082" cy="121444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обочинах стоят,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Молча с нами говорят.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готовы помогать.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Главное – их понимать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286380" y="2214554"/>
            <a:ext cx="2786082" cy="1214446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Близко – широка, 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Издалека – узка.</a:t>
            </a:r>
          </a:p>
          <a:p>
            <a:pPr algn="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ногами у Сережки </a:t>
            </a:r>
          </a:p>
          <a:p>
            <a:pPr algn="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143504" y="4786322"/>
            <a:ext cx="2786082" cy="128588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 круг, а в нем мой друг,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Быстрый друг — велосипед.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Знак гласит: здесь и вокруг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велосипеде проезда нет.</a:t>
            </a:r>
            <a:br>
              <a:rPr lang="ru-RU" sz="6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1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714612" y="2857496"/>
            <a:ext cx="4429156" cy="1357322"/>
          </a:xfrm>
          <a:prstGeom prst="rect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 за внимание!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Варвара\Презентация о ПДД\ddca7437-36ce-4931-b5b1-2fcb74028c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785794"/>
            <a:ext cx="2238930" cy="158590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Users\user\Desktop\Варвара\Презентация о ПДД\pdd-dlja-detej-mini-me.su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643446"/>
            <a:ext cx="2964757" cy="16430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4" descr="C:\Users\user\Desktop\Варвара\Презентация о ПДД\ae80e080d380ad0f202a09f8bcf87d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714356"/>
            <a:ext cx="1857388" cy="173728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5" name="Picture 5" descr="C:\Users\user\Desktop\Варвара\Презентация о ПДД\e1c1737b2e27728531e29c42bd6ddf3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572008"/>
            <a:ext cx="2143140" cy="160735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126" name="Picture 6" descr="C:\Users\user\Desktop\Варвара\Презентация о ПДД\hello_html_m774af92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785794"/>
            <a:ext cx="2357454" cy="1714512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152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правила дорожного движения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00808"/>
            <a:ext cx="7128792" cy="4896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Загорелся красный свет – пешеходу хода нет!</a:t>
            </a:r>
          </a:p>
          <a:p>
            <a:r>
              <a:rPr lang="ru-RU" dirty="0" smtClean="0"/>
              <a:t>Желтый свет дает сигнал, чтобы ты зеленый ждал!</a:t>
            </a:r>
          </a:p>
          <a:p>
            <a:r>
              <a:rPr lang="ru-RU" dirty="0" smtClean="0"/>
              <a:t>Свет зеленый говорит: «Для тебя проход открыт!»</a:t>
            </a:r>
          </a:p>
          <a:p>
            <a:r>
              <a:rPr lang="ru-RU" dirty="0" smtClean="0"/>
              <a:t>Своего здоровья ради обходи троллейбус сзади!</a:t>
            </a:r>
          </a:p>
          <a:p>
            <a:r>
              <a:rPr lang="ru-RU" dirty="0" smtClean="0"/>
              <a:t>Ты автобус обходи лучше только позади! </a:t>
            </a:r>
          </a:p>
          <a:p>
            <a:r>
              <a:rPr lang="ru-RU" dirty="0" smtClean="0"/>
              <a:t>А трамвай, наоборот, обходить иди вперед!</a:t>
            </a: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428992" y="607220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323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правила дорожного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Тротуар и переходы – ваше место, пешеходы!</a:t>
            </a:r>
          </a:p>
          <a:p>
            <a:r>
              <a:rPr lang="ru-RU" dirty="0" smtClean="0"/>
              <a:t>Безопасный путь ведет нас в подземный переход!</a:t>
            </a:r>
          </a:p>
          <a:p>
            <a:r>
              <a:rPr lang="ru-RU" dirty="0" smtClean="0"/>
              <a:t>Только там переходить положено, где на дороге «зебра» расположена!</a:t>
            </a:r>
          </a:p>
          <a:p>
            <a:r>
              <a:rPr lang="ru-RU" dirty="0" smtClean="0"/>
              <a:t>Переходя машинам путь, посмотреть налево не забудь!</a:t>
            </a:r>
          </a:p>
          <a:p>
            <a:r>
              <a:rPr lang="ru-RU" dirty="0" smtClean="0"/>
              <a:t>Шоссе – не место для игры! Ведь есть площадка и дворы!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Дорожные знаки - Предупреждающие знаки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1670" y="5214950"/>
            <a:ext cx="3739286" cy="107157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400" dirty="0" smtClean="0"/>
              <a:t>Знак «Опасный поворот»</a:t>
            </a:r>
          </a:p>
          <a:p>
            <a:endParaRPr lang="ru-RU" dirty="0"/>
          </a:p>
        </p:txBody>
      </p:sp>
      <p:pic>
        <p:nvPicPr>
          <p:cNvPr id="1026" name="Picture 2" descr="C:\Users\user\Desktop\Варвара\Презентация о ПДД\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928802"/>
            <a:ext cx="1279069" cy="84930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7" name="Picture 3" descr="C:\Users\user\Desktop\Варвара\Презентация о ПДД\Пшеодный перехо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000372"/>
            <a:ext cx="1285884" cy="11470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1028" name="Picture 4" descr="C:\Users\user\Desktop\Варвара\Презентация о ПДД\Осторожно дет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86256"/>
            <a:ext cx="1375503" cy="968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C:\Users\user\Desktop\Варвара\Презентация о ПДД\Опасный поворо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5357826"/>
            <a:ext cx="1811088" cy="92003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071670" y="2000240"/>
            <a:ext cx="3739286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«Светофорное регулирование»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143108" y="3214686"/>
            <a:ext cx="3739286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«Пешеходный переход»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071670" y="4286256"/>
            <a:ext cx="3739286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«Осторожно – Дети»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Дорожные знаки –             Знаки приоритета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4929198"/>
            <a:ext cx="3667848" cy="85725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Знак «СТОП</a:t>
            </a:r>
            <a:r>
              <a:rPr lang="en-US" b="1" i="1" dirty="0" smtClean="0"/>
              <a:t>»</a:t>
            </a:r>
            <a:endParaRPr lang="ru-RU" b="1" i="1" dirty="0" smtClean="0"/>
          </a:p>
        </p:txBody>
      </p:sp>
      <p:pic>
        <p:nvPicPr>
          <p:cNvPr id="2050" name="Picture 2" descr="C:\Users\user\Desktop\Варвара\Презентация о ПДД\Главная доро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1738355" cy="841363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</p:pic>
      <p:pic>
        <p:nvPicPr>
          <p:cNvPr id="2051" name="Picture 3" descr="C:\Users\user\Desktop\Варвара\Презентация о ПДД\Ecnegb ljhj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71810"/>
            <a:ext cx="1373785" cy="12144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2052" name="Picture 4" descr="C:\Users\user\Desktop\Варвара\Презентация о ПДД\Сто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5386" y="4786322"/>
            <a:ext cx="1780017" cy="11430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928794" y="1785926"/>
            <a:ext cx="3667848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«Главная дорога»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071670" y="3143248"/>
            <a:ext cx="3667848" cy="12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«Уступи дорогу»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Дорожные знаки –             Запрещающие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000240"/>
            <a:ext cx="3524972" cy="135732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Знак «Движения на велосипедах запрещено»</a:t>
            </a:r>
          </a:p>
          <a:p>
            <a:endParaRPr lang="ru-RU" dirty="0" smtClean="0"/>
          </a:p>
        </p:txBody>
      </p:sp>
      <p:pic>
        <p:nvPicPr>
          <p:cNvPr id="3074" name="Picture 2" descr="C:\Users\user\Desktop\Варвара\Презентация о ПДД\pro_znaki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071678"/>
            <a:ext cx="1714512" cy="11418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5" name="Picture 3" descr="C:\Users\user\Desktop\Варвара\Презентация о ПДД\shop_items_catalog_image10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1452227" cy="12953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pic>
        <p:nvPicPr>
          <p:cNvPr id="3076" name="Picture 4" descr="C:\Users\user\Desktop\Варвара\Презентация о ПДД\Znak-3.1-Vezd-zapreshh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143512"/>
            <a:ext cx="1381028" cy="1231877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214678" y="5214950"/>
            <a:ext cx="3524972" cy="114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«Въезд запрещен».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571604" y="3500438"/>
            <a:ext cx="3524972" cy="12049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«Движения пешеходов запрещено»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Дорожные знаки –             Предписывающие знаки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4214818"/>
            <a:ext cx="3500462" cy="78581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Знак «Подземный </a:t>
            </a:r>
          </a:p>
          <a:p>
            <a:pPr>
              <a:buNone/>
            </a:pPr>
            <a:r>
              <a:rPr lang="ru-RU" b="1" i="1" dirty="0" smtClean="0"/>
              <a:t>пешеходный переход»</a:t>
            </a:r>
            <a:endParaRPr lang="ru-RU" dirty="0"/>
          </a:p>
        </p:txBody>
      </p:sp>
      <p:pic>
        <p:nvPicPr>
          <p:cNvPr id="4098" name="Picture 2" descr="C:\Users\user\Desktop\Варвара\Презентация о ПДД\pro_znaki_3_znak-45-velosipedna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643050"/>
            <a:ext cx="1201737" cy="1201737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</p:pic>
      <p:pic>
        <p:nvPicPr>
          <p:cNvPr id="4099" name="Picture 3" descr="C:\Users\user\Desktop\Варвара\Презентация о ПДД\dorozhnye-znaki-dlia-peshehodov-pro_znaki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214686"/>
            <a:ext cx="1357322" cy="1017992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</p:pic>
      <p:pic>
        <p:nvPicPr>
          <p:cNvPr id="4100" name="Picture 4" descr="C:\Users\user\Desktop\Варвара\Презентация о ПДД\shop_items_catalog_image237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143380"/>
            <a:ext cx="1348996" cy="1203304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</p:pic>
      <p:pic>
        <p:nvPicPr>
          <p:cNvPr id="4101" name="Picture 5" descr="C:\Users\user\Desktop\Варвара\Презентация о ПДД\Пшеодный перехо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5429264"/>
            <a:ext cx="1178165" cy="1050923"/>
          </a:xfrm>
          <a:prstGeom prst="rect">
            <a:avLst/>
          </a:prstGeom>
          <a:noFill/>
          <a:ln>
            <a:solidFill>
              <a:srgbClr val="FFCC66"/>
            </a:solidFill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000232" y="1785926"/>
            <a:ext cx="3786214" cy="928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«Велосипедная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дорожка»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143240" y="3143248"/>
            <a:ext cx="3643338" cy="857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Знак «Пешеходная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дорожка»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571736" y="5500702"/>
            <a:ext cx="4214842" cy="1000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ru-RU" sz="2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«Пешеходный переход»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ВАЖНО!!!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500034" y="1714488"/>
            <a:ext cx="4038600" cy="45259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Пять «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НЕЛЬЗЯ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для пешеходов на дороге: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Переходить на красный свет.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Играть на мостовой.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Кататься на санках, коньках и самокатах на дороге.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Переходить улицу бегом.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Ходить  по  проезжей</a:t>
            </a:r>
            <a:r>
              <a:rPr kumimoji="0" lang="en-US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 части.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4643438" y="1714488"/>
            <a:ext cx="4038600" cy="452596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Четыре «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НАДО</a:t>
            </a: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при переходе улицы: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Посмотреть налево, а дойдя до середины, - направо.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Идти только на зелёный свет светофора.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Ходить по подземным переходам.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нет светофора, то идти  по пешеходной дорожке, где стоит знак «Пешеходный переход»</a:t>
            </a:r>
            <a:endParaRPr kumimoji="0" lang="ru-RU" sz="3200" b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0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– ответ!</a:t>
            </a:r>
            <a:endParaRPr lang="ru-RU" dirty="0"/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Каким должен быть пешеход на улице? </a:t>
            </a:r>
          </a:p>
          <a:p>
            <a:pPr algn="just">
              <a:buNone/>
            </a:pPr>
            <a:r>
              <a:rPr lang="ru-RU" sz="2000" b="1" i="1" dirty="0" smtClean="0"/>
              <a:t>     Бдительным, внимательным, осторожным, спокойным, выдержанным, знающим, грамотным, умным, сосредоточенным и т. д.</a:t>
            </a:r>
            <a:endParaRPr lang="ru-RU" sz="2000" b="1" dirty="0" smtClean="0"/>
          </a:p>
          <a:p>
            <a:r>
              <a:rPr lang="ru-RU" sz="2000" dirty="0" smtClean="0"/>
              <a:t>Что должен делать пешеход, желающий перейти дорогу, если рядом едет машина?</a:t>
            </a:r>
          </a:p>
          <a:p>
            <a:pPr algn="just">
              <a:buNone/>
            </a:pPr>
            <a:r>
              <a:rPr lang="ru-RU" sz="2000" b="1" i="1" dirty="0" smtClean="0"/>
              <a:t>                                    Спокойно ждать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 чём детям можно кататься по дорогам зимой? </a:t>
            </a:r>
          </a:p>
          <a:p>
            <a:pPr>
              <a:buNone/>
            </a:pPr>
            <a:r>
              <a:rPr lang="ru-RU" sz="2000" b="1" i="1" dirty="0" smtClean="0"/>
              <a:t>                          Ни на чём</a:t>
            </a:r>
            <a:r>
              <a:rPr lang="ru-RU" sz="2000" i="1" dirty="0" smtClean="0"/>
              <a:t>.</a:t>
            </a:r>
          </a:p>
          <a:p>
            <a:r>
              <a:rPr lang="ru-RU" sz="2000" dirty="0" smtClean="0"/>
              <a:t>    В какие игры можно играть на дороге?  </a:t>
            </a:r>
          </a:p>
          <a:p>
            <a:pPr>
              <a:buNone/>
            </a:pPr>
            <a:r>
              <a:rPr lang="ru-RU" sz="2000" b="1" i="1" dirty="0" smtClean="0"/>
              <a:t>                                    Ни в какие.</a:t>
            </a:r>
          </a:p>
          <a:p>
            <a:r>
              <a:rPr lang="ru-RU" sz="2000" dirty="0" smtClean="0"/>
              <a:t> Как надо идти по обочине дороги, если нет тротуаров?   </a:t>
            </a:r>
            <a:r>
              <a:rPr lang="ru-RU" sz="2000" i="1" dirty="0" smtClean="0"/>
              <a:t> </a:t>
            </a:r>
          </a:p>
          <a:p>
            <a:r>
              <a:rPr lang="ru-RU" sz="2000" i="1" dirty="0" smtClean="0"/>
              <a:t>                           </a:t>
            </a:r>
            <a:r>
              <a:rPr lang="ru-RU" sz="2000" b="1" i="1" dirty="0" smtClean="0"/>
              <a:t>Навстречу движению транспорта.</a:t>
            </a:r>
            <a:endParaRPr lang="ru-RU" sz="2000" b="1" dirty="0" smtClean="0"/>
          </a:p>
          <a:p>
            <a:endParaRPr lang="ru-RU" sz="2000" b="1" dirty="0" smtClean="0"/>
          </a:p>
          <a:p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472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Безопасность на дорогах</vt:lpstr>
      <vt:lpstr>Основные правила дорожного движения</vt:lpstr>
      <vt:lpstr>Основные правила дорожного движения</vt:lpstr>
      <vt:lpstr> Дорожные знаки - Предупреждающие знаки </vt:lpstr>
      <vt:lpstr>Дорожные знаки –             Знаки приоритета</vt:lpstr>
      <vt:lpstr>Дорожные знаки –             Запрещающие знаки</vt:lpstr>
      <vt:lpstr>Дорожные знаки –             Предписывающие знаки</vt:lpstr>
      <vt:lpstr>ВАЖНО!!!</vt:lpstr>
      <vt:lpstr>Вопрос – ответ!</vt:lpstr>
      <vt:lpstr>Разминка для ума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  «Правила дорожного движения»</dc:title>
  <dc:creator>Павел Погодаев</dc:creator>
  <cp:lastModifiedBy>user</cp:lastModifiedBy>
  <cp:revision>68</cp:revision>
  <dcterms:created xsi:type="dcterms:W3CDTF">2017-11-06T09:36:21Z</dcterms:created>
  <dcterms:modified xsi:type="dcterms:W3CDTF">2022-01-24T05:54:04Z</dcterms:modified>
</cp:coreProperties>
</file>