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6858000" cy="9906000" type="A4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6" d="100"/>
          <a:sy n="86" d="100"/>
        </p:scale>
        <p:origin x="1572" y="-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E177-2FAB-4AD2-9364-B8BD427E301B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E017D-3771-45EB-83C3-ABC8834BF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469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E177-2FAB-4AD2-9364-B8BD427E301B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E017D-3771-45EB-83C3-ABC8834BF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39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E177-2FAB-4AD2-9364-B8BD427E301B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E017D-3771-45EB-83C3-ABC8834BF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403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E177-2FAB-4AD2-9364-B8BD427E301B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E017D-3771-45EB-83C3-ABC8834BF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7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E177-2FAB-4AD2-9364-B8BD427E301B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E017D-3771-45EB-83C3-ABC8834BF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264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E177-2FAB-4AD2-9364-B8BD427E301B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E017D-3771-45EB-83C3-ABC8834BF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83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E177-2FAB-4AD2-9364-B8BD427E301B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E017D-3771-45EB-83C3-ABC8834BF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81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E177-2FAB-4AD2-9364-B8BD427E301B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E017D-3771-45EB-83C3-ABC8834BF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69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E177-2FAB-4AD2-9364-B8BD427E301B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E017D-3771-45EB-83C3-ABC8834BF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523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E177-2FAB-4AD2-9364-B8BD427E301B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E017D-3771-45EB-83C3-ABC8834BF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332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E177-2FAB-4AD2-9364-B8BD427E301B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E017D-3771-45EB-83C3-ABC8834BF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86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AE177-2FAB-4AD2-9364-B8BD427E301B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E017D-3771-45EB-83C3-ABC8834BF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034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995116" y="70186"/>
            <a:ext cx="3384280" cy="480301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Формула стоимости. Решаем задачи.</a:t>
            </a:r>
            <a:endParaRPr lang="ru-RU" sz="1600" b="1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01508" y="499966"/>
            <a:ext cx="2876714" cy="32445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400" dirty="0" smtClean="0">
                <a:latin typeface="Bahnschrift SemiBold SemiConden" panose="020B0502040204020203" pitchFamily="34" charset="0"/>
              </a:rPr>
              <a:t>            Блиц –турнир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Мама купила 3 м шёлка по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руб. за метр и  5 м ситца по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 Сколько  рублей она заплатила за всю покупку?</a:t>
            </a:r>
          </a:p>
          <a:p>
            <a:pPr marL="0" indent="0">
              <a:lnSpc>
                <a:spcPct val="100000"/>
              </a:lnSpc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Цена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конфет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руб. Вадим купил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 таких конфет, и у него осталось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денег у него было вначале?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Саше надо купить 7 бубликов по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 за штуку. В кассу он отдал 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 Сколько сдачи он должен получить?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Цена дыни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руб. за килограмм. Папа купил 2 дыни: одна массой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кг, а вторая массой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кг. Сколько денег он заплатил?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86685" y="877386"/>
            <a:ext cx="2444096" cy="3845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486685" y="1659372"/>
            <a:ext cx="2444096" cy="3845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486685" y="2439879"/>
            <a:ext cx="2444096" cy="3845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486685" y="3197569"/>
            <a:ext cx="2444096" cy="3845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25814" y="3721794"/>
            <a:ext cx="552927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Решаем задачи.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пирожных, имеющих одну цену, стоят 234 руб. Сколько рублей надо заплатить за 7 таких пирожных?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Месяц назад 2 одинаковых мороженых стоили 36 руб. Сейчас их цена увеличилась на 2 руб. Сколько теперь надо заплатить за 5 таких мороженых?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endParaRPr lang="ru-RU" sz="1200" dirty="0"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endParaRPr lang="ru-RU" sz="1200" dirty="0"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1" descr="C:\Users\user\Desktop\МиД_презентации_2 класс\Шаги урока ОНЗ\План.gif"/>
          <p:cNvPicPr preferRelativeResize="0">
            <a:picLocks noChangeArrowheads="1"/>
          </p:cNvPicPr>
          <p:nvPr/>
        </p:nvPicPr>
        <p:blipFill rotWithShape="1">
          <a:blip r:embed="rId2" cstate="print">
            <a:extLst/>
          </a:blip>
          <a:srcRect l="2872" t="2466" r="2154" b="2816"/>
          <a:stretch/>
        </p:blipFill>
        <p:spPr bwMode="auto">
          <a:xfrm>
            <a:off x="5655088" y="4005034"/>
            <a:ext cx="983732" cy="1051818"/>
          </a:xfrm>
          <a:prstGeom prst="roundRect">
            <a:avLst/>
          </a:prstGeom>
          <a:noFill/>
          <a:ln w="28575">
            <a:solidFill>
              <a:srgbClr val="EEECE1">
                <a:lumMod val="75000"/>
              </a:srgbClr>
            </a:solidFill>
          </a:ln>
          <a:extLst/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808179"/>
              </p:ext>
            </p:extLst>
          </p:nvPr>
        </p:nvGraphicFramePr>
        <p:xfrm>
          <a:off x="401507" y="4530943"/>
          <a:ext cx="4977889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588"/>
                <a:gridCol w="1007875"/>
                <a:gridCol w="1029243"/>
                <a:gridCol w="933855"/>
                <a:gridCol w="1381328"/>
              </a:tblGrid>
              <a:tr h="2505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05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505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" name="Рисунок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507" y="6231796"/>
            <a:ext cx="5005250" cy="1121761"/>
          </a:xfrm>
          <a:prstGeom prst="rect">
            <a:avLst/>
          </a:prstGeom>
        </p:spPr>
      </p:pic>
      <p:pic>
        <p:nvPicPr>
          <p:cNvPr id="18" name="Picture 9" descr="MCj0428065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23" y="9154762"/>
            <a:ext cx="977732" cy="595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280423" y="7586013"/>
            <a:ext cx="5650358" cy="1407152"/>
            <a:chOff x="280423" y="7586013"/>
            <a:chExt cx="5650358" cy="1407152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280423" y="7586013"/>
              <a:ext cx="565035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ru-RU" sz="12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 Оли было 200 руб</a:t>
              </a:r>
              <a:r>
                <a:rPr lang="ru-RU" dirty="0">
                  <a:solidFill>
                    <a:prstClr val="black"/>
                  </a:solidFill>
                </a:rPr>
                <a:t>. </a:t>
              </a:r>
              <a:r>
                <a:rPr lang="ru-RU" sz="12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Она купила 3 тетради по цене 15 руб., </a:t>
              </a:r>
              <a:r>
                <a:rPr lang="ru-RU" sz="12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</a:t>
              </a:r>
              <a:r>
                <a:rPr lang="ru-RU" sz="12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ручки по 37 руб. </a:t>
              </a:r>
              <a:r>
                <a:rPr lang="ru-RU" sz="12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 6 </a:t>
              </a:r>
              <a:r>
                <a:rPr lang="ru-RU" sz="12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карандашей по 8 руб. Сколько денег у неё осталось? Сможет ли она купить на них шоколадку за 32 руб.?</a:t>
              </a:r>
            </a:p>
          </p:txBody>
        </p:sp>
        <p:sp>
          <p:nvSpPr>
            <p:cNvPr id="24" name="Правая круглая скобка 23"/>
            <p:cNvSpPr/>
            <p:nvPr/>
          </p:nvSpPr>
          <p:spPr>
            <a:xfrm rot="16200000">
              <a:off x="3152947" y="6327178"/>
              <a:ext cx="291074" cy="4750983"/>
            </a:xfrm>
            <a:prstGeom prst="righ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904103" y="8730630"/>
              <a:ext cx="4769872" cy="262535"/>
              <a:chOff x="904103" y="8730630"/>
              <a:chExt cx="4769872" cy="262535"/>
            </a:xfrm>
          </p:grpSpPr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904103" y="8861898"/>
                <a:ext cx="4769872" cy="45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2560575" y="8730630"/>
                <a:ext cx="0" cy="2625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3696275" y="8730630"/>
                <a:ext cx="0" cy="2625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4587171" y="8730630"/>
                <a:ext cx="0" cy="2625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5" name="Прямая соединительная линия 34"/>
          <p:cNvCxnSpPr/>
          <p:nvPr/>
        </p:nvCxnSpPr>
        <p:spPr>
          <a:xfrm>
            <a:off x="922423" y="8702669"/>
            <a:ext cx="0" cy="2625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673975" y="8716939"/>
            <a:ext cx="0" cy="2625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21" descr="C:\Users\user\Desktop\Эталон-Затруднение-2.png"/>
          <p:cNvPicPr>
            <a:picLocks noChangeAspect="1" noChangeArrowheads="1"/>
          </p:cNvPicPr>
          <p:nvPr/>
        </p:nvPicPr>
        <p:blipFill rotWithShape="1">
          <a:blip r:embed="rId5" cstate="print"/>
          <a:srcRect l="2216" t="5021" r="5118" b="8095"/>
          <a:stretch/>
        </p:blipFill>
        <p:spPr bwMode="auto">
          <a:xfrm>
            <a:off x="89576" y="70186"/>
            <a:ext cx="778289" cy="760901"/>
          </a:xfrm>
          <a:prstGeom prst="round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93278" y="7920516"/>
            <a:ext cx="1067500" cy="941382"/>
          </a:xfrm>
          <a:prstGeom prst="rect">
            <a:avLst/>
          </a:prstGeom>
        </p:spPr>
      </p:pic>
      <p:sp>
        <p:nvSpPr>
          <p:cNvPr id="39" name="Прямоугольник 38"/>
          <p:cNvSpPr/>
          <p:nvPr/>
        </p:nvSpPr>
        <p:spPr>
          <a:xfrm>
            <a:off x="1839865" y="9252624"/>
            <a:ext cx="46109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>
              <a:spcBef>
                <a:spcPts val="1000"/>
              </a:spcBef>
              <a:buClr>
                <a:srgbClr val="5FCBEF"/>
              </a:buClr>
              <a:buSzPct val="80000"/>
            </a:pP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Копейка к копейке, проживёт семейка.</a:t>
            </a:r>
          </a:p>
        </p:txBody>
      </p:sp>
      <p:sp>
        <p:nvSpPr>
          <p:cNvPr id="28" name="Правая круглая скобка 27"/>
          <p:cNvSpPr/>
          <p:nvPr/>
        </p:nvSpPr>
        <p:spPr>
          <a:xfrm rot="16200000">
            <a:off x="3152948" y="6327178"/>
            <a:ext cx="291074" cy="4750983"/>
          </a:xfrm>
          <a:prstGeom prst="righ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007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91" y="0"/>
            <a:ext cx="5542385" cy="990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309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589" y="205273"/>
            <a:ext cx="4574334" cy="1357603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Шифр: В1  Б3 А2  Б3  В4 А4 Б2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202775"/>
              </p:ext>
            </p:extLst>
          </p:nvPr>
        </p:nvGraphicFramePr>
        <p:xfrm>
          <a:off x="212271" y="1562876"/>
          <a:ext cx="4408715" cy="32905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1743"/>
                <a:gridCol w="881743"/>
                <a:gridCol w="881743"/>
                <a:gridCol w="881743"/>
                <a:gridCol w="881743"/>
              </a:tblGrid>
              <a:tr h="8226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2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3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4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82264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В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2264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Б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2264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А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15338" r="-209" b="16092"/>
          <a:stretch/>
        </p:blipFill>
        <p:spPr>
          <a:xfrm>
            <a:off x="535258" y="5699487"/>
            <a:ext cx="5718327" cy="391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4830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</TotalTime>
  <Words>260</Words>
  <Application>Microsoft Office PowerPoint</Application>
  <PresentationFormat>Лист A4 (210x297 мм)</PresentationFormat>
  <Paragraphs>54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Bahnschrift SemiBold SemiConden</vt:lpstr>
      <vt:lpstr>Calibri</vt:lpstr>
      <vt:lpstr>Calibri Light</vt:lpstr>
      <vt:lpstr>Times New Roman</vt:lpstr>
      <vt:lpstr>Тема Office</vt:lpstr>
      <vt:lpstr>Формула стоимости. Решаем задачи.</vt:lpstr>
      <vt:lpstr>Презентация PowerPoint</vt:lpstr>
      <vt:lpstr>Шифр: В1  Б3 А2  Б3  В4 А4 Б2  ___________________________________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Алла Белякова</dc:creator>
  <cp:lastModifiedBy>Алла Белякова</cp:lastModifiedBy>
  <cp:revision>20</cp:revision>
  <cp:lastPrinted>2022-11-29T18:15:26Z</cp:lastPrinted>
  <dcterms:created xsi:type="dcterms:W3CDTF">2022-11-23T10:11:51Z</dcterms:created>
  <dcterms:modified xsi:type="dcterms:W3CDTF">2022-11-29T18:44:26Z</dcterms:modified>
</cp:coreProperties>
</file>